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736" r:id="rId3"/>
    <p:sldMasterId id="2147483931" r:id="rId4"/>
  </p:sldMasterIdLst>
  <p:notesMasterIdLst>
    <p:notesMasterId r:id="rId14"/>
  </p:notesMasterIdLst>
  <p:sldIdLst>
    <p:sldId id="386" r:id="rId5"/>
    <p:sldId id="396" r:id="rId6"/>
    <p:sldId id="411" r:id="rId7"/>
    <p:sldId id="399" r:id="rId8"/>
    <p:sldId id="413" r:id="rId9"/>
    <p:sldId id="414" r:id="rId10"/>
    <p:sldId id="415" r:id="rId11"/>
    <p:sldId id="417" r:id="rId12"/>
    <p:sldId id="412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99"/>
    <a:srgbClr val="00FF00"/>
    <a:srgbClr val="CCFF99"/>
    <a:srgbClr val="FF9933"/>
    <a:srgbClr val="CCCCFF"/>
    <a:srgbClr val="FFCC66"/>
    <a:srgbClr val="FF6600"/>
    <a:srgbClr val="FF0066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04" autoAdjust="0"/>
    <p:restoredTop sz="93238" autoAdjust="0"/>
  </p:normalViewPr>
  <p:slideViewPr>
    <p:cSldViewPr snapToGrid="0">
      <p:cViewPr varScale="1">
        <p:scale>
          <a:sx n="67" d="100"/>
          <a:sy n="67" d="100"/>
        </p:scale>
        <p:origin x="762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537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-294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W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DE6B7-2245-4ED1-9D28-51CF59BE9A03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W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649C8-7A5E-4001-93B1-F4225AC6E9AA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38468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649C8-7A5E-4001-93B1-F4225AC6E9AA}" type="slidenum">
              <a:rPr lang="en-ZW" smtClean="0"/>
              <a:t>2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3349608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5649C8-7A5E-4001-93B1-F4225AC6E9AA}" type="slidenum">
              <a:rPr lang="en-ZW" smtClean="0"/>
              <a:t>3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605419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E687B47-1105-47B8-B000-08B037DF7BAB}" type="slidenum">
              <a:rPr lang="en-GB" altLang="en-GB" sz="1200">
                <a:solidFill>
                  <a:srgbClr val="FFFFFF"/>
                </a:solidFill>
              </a:rPr>
              <a:pPr/>
              <a:t>7</a:t>
            </a:fld>
            <a:endParaRPr lang="en-GB" altLang="en-GB" sz="1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842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449031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49910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07619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187019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456163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84393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05982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266035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W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32106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1208588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8106003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5648" y="1155701"/>
            <a:ext cx="7084647" cy="5297488"/>
          </a:xfrm>
        </p:spPr>
        <p:txBody>
          <a:bodyPr/>
          <a:lstStyle>
            <a:lvl1pPr marL="379161" indent="-379161">
              <a:defRPr b="0">
                <a:solidFill>
                  <a:schemeClr val="tx1"/>
                </a:solidFill>
              </a:defRPr>
            </a:lvl1pPr>
            <a:lvl2pPr marL="0" indent="0">
              <a:defRPr sz="1234"/>
            </a:lvl2pPr>
            <a:lvl3pPr marL="94369" indent="-94369">
              <a:spcBef>
                <a:spcPts val="0"/>
              </a:spcBef>
              <a:buFont typeface="Arial" pitchFamily="34" charset="0"/>
              <a:buChar char="•"/>
              <a:defRPr b="0"/>
            </a:lvl3pPr>
            <a:lvl4pPr marL="192109" indent="-97740">
              <a:buFont typeface="Arial" pitchFamily="34" charset="0"/>
              <a:buChar char="‒"/>
              <a:defRPr lang="en-US" sz="1044" i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93218" indent="-10111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925648" y="185739"/>
            <a:ext cx="4722446" cy="96996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876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29232" y="1188001"/>
            <a:ext cx="10363200" cy="1470026"/>
          </a:xfrm>
        </p:spPr>
        <p:txBody>
          <a:bodyPr/>
          <a:lstStyle>
            <a:lvl1pPr>
              <a:defRPr sz="6666" b="1" cap="all"/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29233" y="1908001"/>
            <a:ext cx="8534402" cy="3832400"/>
          </a:xfrm>
        </p:spPr>
        <p:txBody>
          <a:bodyPr/>
          <a:lstStyle>
            <a:lvl1pPr marL="0" indent="0" algn="l">
              <a:buNone/>
              <a:defRPr sz="6666" b="1" cap="all">
                <a:solidFill>
                  <a:srgbClr val="4E6172"/>
                </a:solidFill>
              </a:defRPr>
            </a:lvl1pPr>
            <a:lvl2pPr marL="56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3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02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70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37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05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73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40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DBE0D8-4993-7C40-A2ED-D3CA0B4FB783}" type="slidenum">
              <a:rPr lang="de-DE">
                <a:solidFill>
                  <a:srgbClr val="4E6172"/>
                </a:solidFill>
              </a:rPr>
              <a:pPr/>
              <a:t>‹#›</a:t>
            </a:fld>
            <a:endParaRPr lang="de-DE">
              <a:solidFill>
                <a:srgbClr val="4E61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1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E85EF6-14C8-CC43-A06C-6A3414C96579}" type="slidenum">
              <a:rPr lang="de-DE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spcBef>
                <a:spcPts val="635"/>
              </a:spcBef>
              <a:spcAft>
                <a:spcPts val="0"/>
              </a:spcAft>
              <a:defRPr/>
            </a:lvl1pPr>
            <a:lvl2pPr>
              <a:spcBef>
                <a:spcPts val="635"/>
              </a:spcBef>
              <a:spcAft>
                <a:spcPts val="0"/>
              </a:spcAft>
              <a:defRPr/>
            </a:lvl2pPr>
            <a:lvl3pPr>
              <a:spcBef>
                <a:spcPts val="635"/>
              </a:spcBef>
              <a:spcAft>
                <a:spcPts val="0"/>
              </a:spcAft>
              <a:defRPr/>
            </a:lvl3pPr>
            <a:lvl4pPr>
              <a:spcBef>
                <a:spcPts val="635"/>
              </a:spcBef>
              <a:spcAft>
                <a:spcPts val="0"/>
              </a:spcAft>
              <a:defRPr/>
            </a:lvl4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39210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2"/>
            <a:ext cx="5866343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913586-2127-E547-9751-231AA74CC5E1}" type="slidenum">
              <a:rPr lang="de-DE">
                <a:solidFill>
                  <a:srgbClr val="4E6172"/>
                </a:solidFill>
              </a:rPr>
              <a:pPr/>
              <a:t>‹#›</a:t>
            </a:fld>
            <a:endParaRPr lang="de-DE">
              <a:solidFill>
                <a:srgbClr val="4E6172"/>
              </a:solidFill>
            </a:endParaRPr>
          </a:p>
        </p:txBody>
      </p:sp>
      <p:sp>
        <p:nvSpPr>
          <p:cNvPr id="9" name="Inhaltsplatzhalter 2"/>
          <p:cNvSpPr>
            <a:spLocks noGrp="1"/>
          </p:cNvSpPr>
          <p:nvPr>
            <p:ph sz="half" idx="12"/>
          </p:nvPr>
        </p:nvSpPr>
        <p:spPr>
          <a:xfrm>
            <a:off x="6172186" y="1141402"/>
            <a:ext cx="5866343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106838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153470" y="1141402"/>
            <a:ext cx="11885059" cy="380990"/>
          </a:xfrm>
          <a:prstGeom prst="rect">
            <a:avLst/>
          </a:prstGeom>
          <a:solidFill>
            <a:srgbClr val="B31B34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86" tIns="76186" rIns="76186" rtlCol="0" anchor="ctr"/>
          <a:lstStyle/>
          <a:p>
            <a:pPr algn="ctr" defTabSz="566071" fontAlgn="base">
              <a:lnSpc>
                <a:spcPts val="1481"/>
              </a:lnSpc>
              <a:spcBef>
                <a:spcPct val="0"/>
              </a:spcBef>
              <a:spcAft>
                <a:spcPct val="0"/>
              </a:spcAft>
            </a:pPr>
            <a:endParaRPr lang="en-US" sz="1693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Inhaltsplatzhalter 2"/>
          <p:cNvSpPr>
            <a:spLocks noGrp="1"/>
          </p:cNvSpPr>
          <p:nvPr>
            <p:ph sz="half" idx="1"/>
          </p:nvPr>
        </p:nvSpPr>
        <p:spPr>
          <a:xfrm>
            <a:off x="153470" y="1633017"/>
            <a:ext cx="5866343" cy="4537449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Inhaltsplatzhalter 2"/>
          <p:cNvSpPr>
            <a:spLocks noGrp="1"/>
          </p:cNvSpPr>
          <p:nvPr>
            <p:ph sz="half" idx="12"/>
          </p:nvPr>
        </p:nvSpPr>
        <p:spPr>
          <a:xfrm>
            <a:off x="6172186" y="1633017"/>
            <a:ext cx="5866343" cy="4537449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39488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1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3"/>
          </p:nvPr>
        </p:nvSpPr>
        <p:spPr>
          <a:xfrm>
            <a:off x="153470" y="3732132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4" name="Inhaltsplatzhalter 13"/>
          <p:cNvSpPr>
            <a:spLocks noGrp="1"/>
          </p:cNvSpPr>
          <p:nvPr>
            <p:ph sz="quarter" idx="15"/>
          </p:nvPr>
        </p:nvSpPr>
        <p:spPr>
          <a:xfrm>
            <a:off x="6172662" y="1141402"/>
            <a:ext cx="5865867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85003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153470" y="1141400"/>
            <a:ext cx="5865867" cy="5029065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sz="half" idx="1"/>
          </p:nvPr>
        </p:nvSpPr>
        <p:spPr>
          <a:xfrm>
            <a:off x="6172186" y="1141401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" name="Inhaltsplatzhalter 2"/>
          <p:cNvSpPr>
            <a:spLocks noGrp="1"/>
          </p:cNvSpPr>
          <p:nvPr>
            <p:ph sz="half" idx="13"/>
          </p:nvPr>
        </p:nvSpPr>
        <p:spPr>
          <a:xfrm>
            <a:off x="6172186" y="3732132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68422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153469" y="1141402"/>
            <a:ext cx="4474243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21"/>
          </p:nvPr>
        </p:nvSpPr>
        <p:spPr>
          <a:xfrm>
            <a:off x="4790420" y="1141401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2" name="Inhaltsplatzhalter 6"/>
          <p:cNvSpPr>
            <a:spLocks noGrp="1"/>
          </p:cNvSpPr>
          <p:nvPr>
            <p:ph sz="quarter" idx="22"/>
          </p:nvPr>
        </p:nvSpPr>
        <p:spPr>
          <a:xfrm>
            <a:off x="8495829" y="1141401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3" name="Inhaltsplatzhalter 6"/>
          <p:cNvSpPr>
            <a:spLocks noGrp="1"/>
          </p:cNvSpPr>
          <p:nvPr>
            <p:ph sz="quarter" idx="23"/>
          </p:nvPr>
        </p:nvSpPr>
        <p:spPr>
          <a:xfrm>
            <a:off x="4790420" y="3732132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4" name="Inhaltsplatzhalter 6"/>
          <p:cNvSpPr>
            <a:spLocks noGrp="1"/>
          </p:cNvSpPr>
          <p:nvPr>
            <p:ph sz="quarter" idx="24"/>
          </p:nvPr>
        </p:nvSpPr>
        <p:spPr>
          <a:xfrm>
            <a:off x="8495829" y="3732132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04747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2"/>
          </p:nvPr>
        </p:nvSpPr>
        <p:spPr>
          <a:xfrm>
            <a:off x="3166637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13"/>
          </p:nvPr>
        </p:nvSpPr>
        <p:spPr>
          <a:xfrm>
            <a:off x="6179805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4"/>
          </p:nvPr>
        </p:nvSpPr>
        <p:spPr>
          <a:xfrm>
            <a:off x="9192972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00347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2"/>
            <a:ext cx="384740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4"/>
          </p:nvPr>
        </p:nvSpPr>
        <p:spPr>
          <a:xfrm>
            <a:off x="8191122" y="1141402"/>
            <a:ext cx="384740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15"/>
          </p:nvPr>
        </p:nvSpPr>
        <p:spPr>
          <a:xfrm>
            <a:off x="4172296" y="1141402"/>
            <a:ext cx="3847407" cy="5029064"/>
          </a:xfr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041478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9" name="Inhaltsplatzhalter 2"/>
          <p:cNvSpPr>
            <a:spLocks noGrp="1"/>
          </p:cNvSpPr>
          <p:nvPr>
            <p:ph sz="half" idx="14"/>
          </p:nvPr>
        </p:nvSpPr>
        <p:spPr>
          <a:xfrm>
            <a:off x="153470" y="3732132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0" name="Inhaltsplatzhalter 2"/>
          <p:cNvSpPr>
            <a:spLocks noGrp="1"/>
          </p:cNvSpPr>
          <p:nvPr>
            <p:ph sz="half" idx="15"/>
          </p:nvPr>
        </p:nvSpPr>
        <p:spPr>
          <a:xfrm>
            <a:off x="153470" y="1141401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1" name="Inhaltsplatzhalter 13"/>
          <p:cNvSpPr>
            <a:spLocks noGrp="1"/>
          </p:cNvSpPr>
          <p:nvPr>
            <p:ph sz="quarter" idx="16"/>
          </p:nvPr>
        </p:nvSpPr>
        <p:spPr>
          <a:xfrm>
            <a:off x="6172663" y="1141402"/>
            <a:ext cx="5865867" cy="2438333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2" name="Inhaltsplatzhalter 13"/>
          <p:cNvSpPr>
            <a:spLocks noGrp="1"/>
          </p:cNvSpPr>
          <p:nvPr>
            <p:ph sz="quarter" idx="17"/>
          </p:nvPr>
        </p:nvSpPr>
        <p:spPr>
          <a:xfrm>
            <a:off x="6172663" y="3732133"/>
            <a:ext cx="5865867" cy="2438333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55523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11" name="Inhaltsplatzhalter 2"/>
          <p:cNvSpPr>
            <a:spLocks noGrp="1"/>
          </p:cNvSpPr>
          <p:nvPr>
            <p:ph sz="half" idx="17"/>
          </p:nvPr>
        </p:nvSpPr>
        <p:spPr>
          <a:xfrm>
            <a:off x="153471" y="2443837"/>
            <a:ext cx="1674878" cy="11217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2pPr>
              <a:defRPr lang="de-DE" dirty="0" smtClean="0"/>
            </a:lvl2pPr>
          </a:lstStyle>
          <a:p>
            <a:pPr marL="376260" lvl="1" indent="0">
              <a:buNone/>
            </a:pPr>
            <a:endParaRPr lang="en-US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sz="half" idx="19" hasCustomPrompt="1"/>
          </p:nvPr>
        </p:nvSpPr>
        <p:spPr>
          <a:xfrm>
            <a:off x="2060942" y="1141401"/>
            <a:ext cx="6209182" cy="11217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5" name="Inhaltsplatzhalter 2"/>
          <p:cNvSpPr>
            <a:spLocks noGrp="1"/>
          </p:cNvSpPr>
          <p:nvPr>
            <p:ph sz="half" idx="20" hasCustomPrompt="1"/>
          </p:nvPr>
        </p:nvSpPr>
        <p:spPr>
          <a:xfrm>
            <a:off x="2060942" y="5049126"/>
            <a:ext cx="6209182" cy="1121341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6" name="Inhaltsplatzhalter 2"/>
          <p:cNvSpPr>
            <a:spLocks noGrp="1"/>
          </p:cNvSpPr>
          <p:nvPr>
            <p:ph sz="half" idx="21" hasCustomPrompt="1"/>
          </p:nvPr>
        </p:nvSpPr>
        <p:spPr>
          <a:xfrm>
            <a:off x="2060942" y="2443976"/>
            <a:ext cx="6209182" cy="11217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7" name="Inhaltsplatzhalter 2"/>
          <p:cNvSpPr>
            <a:spLocks noGrp="1"/>
          </p:cNvSpPr>
          <p:nvPr>
            <p:ph sz="half" idx="22" hasCustomPrompt="1"/>
          </p:nvPr>
        </p:nvSpPr>
        <p:spPr>
          <a:xfrm>
            <a:off x="2060942" y="3746552"/>
            <a:ext cx="6209182" cy="11217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8" name="Inhaltsplatzhalter 2"/>
          <p:cNvSpPr>
            <a:spLocks noGrp="1"/>
          </p:cNvSpPr>
          <p:nvPr>
            <p:ph sz="half" idx="23" hasCustomPrompt="1"/>
          </p:nvPr>
        </p:nvSpPr>
        <p:spPr>
          <a:xfrm>
            <a:off x="8502719" y="1141401"/>
            <a:ext cx="3535811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9" name="Inhaltsplatzhalter 2"/>
          <p:cNvSpPr>
            <a:spLocks noGrp="1"/>
          </p:cNvSpPr>
          <p:nvPr>
            <p:ph sz="half" idx="24" hasCustomPrompt="1"/>
          </p:nvPr>
        </p:nvSpPr>
        <p:spPr>
          <a:xfrm>
            <a:off x="8502719" y="5049126"/>
            <a:ext cx="3535811" cy="1121341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0" name="Inhaltsplatzhalter 2"/>
          <p:cNvSpPr>
            <a:spLocks noGrp="1"/>
          </p:cNvSpPr>
          <p:nvPr>
            <p:ph sz="half" idx="25" hasCustomPrompt="1"/>
          </p:nvPr>
        </p:nvSpPr>
        <p:spPr>
          <a:xfrm>
            <a:off x="8502719" y="2443976"/>
            <a:ext cx="3535811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1" name="Inhaltsplatzhalter 2"/>
          <p:cNvSpPr>
            <a:spLocks noGrp="1"/>
          </p:cNvSpPr>
          <p:nvPr>
            <p:ph sz="half" idx="26" hasCustomPrompt="1"/>
          </p:nvPr>
        </p:nvSpPr>
        <p:spPr>
          <a:xfrm>
            <a:off x="8502719" y="3746552"/>
            <a:ext cx="3535811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2" name="Inhaltsplatzhalter 2"/>
          <p:cNvSpPr>
            <a:spLocks noGrp="1"/>
          </p:cNvSpPr>
          <p:nvPr>
            <p:ph sz="half" idx="27"/>
          </p:nvPr>
        </p:nvSpPr>
        <p:spPr>
          <a:xfrm>
            <a:off x="153471" y="1141401"/>
            <a:ext cx="1674878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en-US" noProof="0" dirty="0"/>
          </a:p>
        </p:txBody>
      </p:sp>
      <p:sp>
        <p:nvSpPr>
          <p:cNvPr id="23" name="Inhaltsplatzhalter 2"/>
          <p:cNvSpPr>
            <a:spLocks noGrp="1"/>
          </p:cNvSpPr>
          <p:nvPr>
            <p:ph sz="half" idx="28"/>
          </p:nvPr>
        </p:nvSpPr>
        <p:spPr>
          <a:xfrm>
            <a:off x="153471" y="3746272"/>
            <a:ext cx="1674878" cy="11217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2pPr>
              <a:defRPr lang="de-DE" dirty="0" smtClean="0"/>
            </a:lvl2pPr>
          </a:lstStyle>
          <a:p>
            <a:pPr marL="376260" lvl="1" indent="0">
              <a:buNone/>
            </a:pPr>
            <a:endParaRPr lang="en-US" noProof="0" dirty="0"/>
          </a:p>
        </p:txBody>
      </p:sp>
      <p:sp>
        <p:nvSpPr>
          <p:cNvPr id="24" name="Inhaltsplatzhalter 2"/>
          <p:cNvSpPr>
            <a:spLocks noGrp="1"/>
          </p:cNvSpPr>
          <p:nvPr>
            <p:ph sz="half" idx="29"/>
          </p:nvPr>
        </p:nvSpPr>
        <p:spPr>
          <a:xfrm>
            <a:off x="153471" y="5048709"/>
            <a:ext cx="1674878" cy="11217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2pPr>
              <a:defRPr lang="de-DE" dirty="0" smtClean="0"/>
            </a:lvl2pPr>
          </a:lstStyle>
          <a:p>
            <a:pPr marL="376260" lvl="1" indent="0">
              <a:buNone/>
            </a:pPr>
            <a:endParaRPr lang="en-US" noProof="0" dirty="0"/>
          </a:p>
        </p:txBody>
      </p:sp>
      <p:sp>
        <p:nvSpPr>
          <p:cNvPr id="26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9810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27"/>
          </p:nvPr>
        </p:nvSpPr>
        <p:spPr>
          <a:xfrm>
            <a:off x="153470" y="1141401"/>
            <a:ext cx="1674878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30"/>
          </p:nvPr>
        </p:nvSpPr>
        <p:spPr>
          <a:xfrm>
            <a:off x="153470" y="2874905"/>
            <a:ext cx="1674878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31"/>
          </p:nvPr>
        </p:nvSpPr>
        <p:spPr>
          <a:xfrm>
            <a:off x="153470" y="4608408"/>
            <a:ext cx="1674878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sz="half" idx="19" hasCustomPrompt="1"/>
          </p:nvPr>
        </p:nvSpPr>
        <p:spPr>
          <a:xfrm>
            <a:off x="2060942" y="1141401"/>
            <a:ext cx="6209182" cy="15620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" name="Inhaltsplatzhalter 2"/>
          <p:cNvSpPr>
            <a:spLocks noGrp="1"/>
          </p:cNvSpPr>
          <p:nvPr>
            <p:ph sz="half" idx="32" hasCustomPrompt="1"/>
          </p:nvPr>
        </p:nvSpPr>
        <p:spPr>
          <a:xfrm>
            <a:off x="2060942" y="2874905"/>
            <a:ext cx="6209182" cy="15620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Inhaltsplatzhalter 2"/>
          <p:cNvSpPr>
            <a:spLocks noGrp="1"/>
          </p:cNvSpPr>
          <p:nvPr>
            <p:ph sz="half" idx="33" hasCustomPrompt="1"/>
          </p:nvPr>
        </p:nvSpPr>
        <p:spPr>
          <a:xfrm>
            <a:off x="2060942" y="4608408"/>
            <a:ext cx="6209182" cy="15620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2" name="Inhaltsplatzhalter 2"/>
          <p:cNvSpPr>
            <a:spLocks noGrp="1"/>
          </p:cNvSpPr>
          <p:nvPr>
            <p:ph sz="half" idx="23" hasCustomPrompt="1"/>
          </p:nvPr>
        </p:nvSpPr>
        <p:spPr>
          <a:xfrm>
            <a:off x="8502718" y="1141401"/>
            <a:ext cx="3535811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3" name="Inhaltsplatzhalter 2"/>
          <p:cNvSpPr>
            <a:spLocks noGrp="1"/>
          </p:cNvSpPr>
          <p:nvPr>
            <p:ph sz="half" idx="34" hasCustomPrompt="1"/>
          </p:nvPr>
        </p:nvSpPr>
        <p:spPr>
          <a:xfrm>
            <a:off x="8502718" y="4608408"/>
            <a:ext cx="3535811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sz="half" idx="35" hasCustomPrompt="1"/>
          </p:nvPr>
        </p:nvSpPr>
        <p:spPr>
          <a:xfrm>
            <a:off x="8502718" y="2874905"/>
            <a:ext cx="3535811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68488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153470" y="1141402"/>
            <a:ext cx="3733128" cy="5028990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4038970" y="1141402"/>
            <a:ext cx="7999559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197732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8"/>
          <p:cNvSpPr>
            <a:spLocks noGrp="1"/>
          </p:cNvSpPr>
          <p:nvPr>
            <p:ph sz="quarter" idx="13"/>
          </p:nvPr>
        </p:nvSpPr>
        <p:spPr>
          <a:xfrm>
            <a:off x="153470" y="1141402"/>
            <a:ext cx="7999559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2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8305401" y="1141402"/>
            <a:ext cx="3733128" cy="5028990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26794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329232" y="1188001"/>
            <a:ext cx="10363200" cy="1470026"/>
          </a:xfrm>
        </p:spPr>
        <p:txBody>
          <a:bodyPr/>
          <a:lstStyle>
            <a:lvl1pPr>
              <a:defRPr sz="6666" b="1" cap="all"/>
            </a:lvl1pPr>
          </a:lstStyle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29233" y="1908001"/>
            <a:ext cx="8534402" cy="3832400"/>
          </a:xfrm>
        </p:spPr>
        <p:txBody>
          <a:bodyPr/>
          <a:lstStyle>
            <a:lvl1pPr marL="0" indent="0" algn="l">
              <a:buNone/>
              <a:defRPr sz="6666" b="1" cap="all">
                <a:solidFill>
                  <a:srgbClr val="4E6172"/>
                </a:solidFill>
              </a:defRPr>
            </a:lvl1pPr>
            <a:lvl2pPr marL="56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3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02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70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379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05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73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407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Master-</a:t>
            </a:r>
            <a:r>
              <a:rPr lang="en-US" noProof="0" dirty="0" err="1"/>
              <a:t>Untertitelformat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DBE0D8-4993-7C40-A2ED-D3CA0B4FB783}" type="slidenum">
              <a:rPr lang="de-DE">
                <a:solidFill>
                  <a:srgbClr val="4E6172"/>
                </a:solidFill>
              </a:rPr>
              <a:pPr/>
              <a:t>‹#›</a:t>
            </a:fld>
            <a:endParaRPr lang="de-DE">
              <a:solidFill>
                <a:srgbClr val="4E61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6111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E85EF6-14C8-CC43-A06C-6A3414C96579}" type="slidenum">
              <a:rPr lang="de-DE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spcBef>
                <a:spcPts val="635"/>
              </a:spcBef>
              <a:spcAft>
                <a:spcPts val="0"/>
              </a:spcAft>
              <a:defRPr/>
            </a:lvl1pPr>
            <a:lvl2pPr>
              <a:spcBef>
                <a:spcPts val="635"/>
              </a:spcBef>
              <a:spcAft>
                <a:spcPts val="0"/>
              </a:spcAft>
              <a:defRPr/>
            </a:lvl2pPr>
            <a:lvl3pPr>
              <a:spcBef>
                <a:spcPts val="635"/>
              </a:spcBef>
              <a:spcAft>
                <a:spcPts val="0"/>
              </a:spcAft>
              <a:defRPr/>
            </a:lvl3pPr>
            <a:lvl4pPr>
              <a:spcBef>
                <a:spcPts val="635"/>
              </a:spcBef>
              <a:spcAft>
                <a:spcPts val="0"/>
              </a:spcAft>
              <a:defRPr/>
            </a:lvl4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263840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2"/>
            <a:ext cx="5866343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913586-2127-E547-9751-231AA74CC5E1}" type="slidenum">
              <a:rPr lang="de-DE">
                <a:solidFill>
                  <a:srgbClr val="4E6172"/>
                </a:solidFill>
              </a:rPr>
              <a:pPr/>
              <a:t>‹#›</a:t>
            </a:fld>
            <a:endParaRPr lang="de-DE">
              <a:solidFill>
                <a:srgbClr val="4E6172"/>
              </a:solidFill>
            </a:endParaRPr>
          </a:p>
        </p:txBody>
      </p:sp>
      <p:sp>
        <p:nvSpPr>
          <p:cNvPr id="9" name="Inhaltsplatzhalter 2"/>
          <p:cNvSpPr>
            <a:spLocks noGrp="1"/>
          </p:cNvSpPr>
          <p:nvPr>
            <p:ph sz="half" idx="12"/>
          </p:nvPr>
        </p:nvSpPr>
        <p:spPr>
          <a:xfrm>
            <a:off x="6172186" y="1141402"/>
            <a:ext cx="5866343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8331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153470" y="1141402"/>
            <a:ext cx="11885059" cy="380990"/>
          </a:xfrm>
          <a:prstGeom prst="rect">
            <a:avLst/>
          </a:prstGeom>
          <a:solidFill>
            <a:srgbClr val="B31B34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86" tIns="76186" rIns="76186" rtlCol="0" anchor="ctr"/>
          <a:lstStyle/>
          <a:p>
            <a:pPr algn="ctr" defTabSz="566071" fontAlgn="base">
              <a:lnSpc>
                <a:spcPts val="1481"/>
              </a:lnSpc>
              <a:spcBef>
                <a:spcPct val="0"/>
              </a:spcBef>
              <a:spcAft>
                <a:spcPct val="0"/>
              </a:spcAft>
            </a:pPr>
            <a:endParaRPr lang="en-US" sz="1693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Inhaltsplatzhalter 2"/>
          <p:cNvSpPr>
            <a:spLocks noGrp="1"/>
          </p:cNvSpPr>
          <p:nvPr>
            <p:ph sz="half" idx="1"/>
          </p:nvPr>
        </p:nvSpPr>
        <p:spPr>
          <a:xfrm>
            <a:off x="153470" y="1633017"/>
            <a:ext cx="5866343" cy="4537449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Inhaltsplatzhalter 2"/>
          <p:cNvSpPr>
            <a:spLocks noGrp="1"/>
          </p:cNvSpPr>
          <p:nvPr>
            <p:ph sz="half" idx="12"/>
          </p:nvPr>
        </p:nvSpPr>
        <p:spPr>
          <a:xfrm>
            <a:off x="6172186" y="1633017"/>
            <a:ext cx="5866343" cy="4537449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857733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1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3"/>
          </p:nvPr>
        </p:nvSpPr>
        <p:spPr>
          <a:xfrm>
            <a:off x="153470" y="3732132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4" name="Inhaltsplatzhalter 13"/>
          <p:cNvSpPr>
            <a:spLocks noGrp="1"/>
          </p:cNvSpPr>
          <p:nvPr>
            <p:ph sz="quarter" idx="15"/>
          </p:nvPr>
        </p:nvSpPr>
        <p:spPr>
          <a:xfrm>
            <a:off x="6172662" y="1141402"/>
            <a:ext cx="5865867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452869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153470" y="1141400"/>
            <a:ext cx="5865867" cy="5029065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sz="half" idx="1"/>
          </p:nvPr>
        </p:nvSpPr>
        <p:spPr>
          <a:xfrm>
            <a:off x="6172186" y="1141401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" name="Inhaltsplatzhalter 2"/>
          <p:cNvSpPr>
            <a:spLocks noGrp="1"/>
          </p:cNvSpPr>
          <p:nvPr>
            <p:ph sz="half" idx="13"/>
          </p:nvPr>
        </p:nvSpPr>
        <p:spPr>
          <a:xfrm>
            <a:off x="6172186" y="3732132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77422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153469" y="1141402"/>
            <a:ext cx="4474243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21"/>
          </p:nvPr>
        </p:nvSpPr>
        <p:spPr>
          <a:xfrm>
            <a:off x="4790420" y="1141401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2" name="Inhaltsplatzhalter 6"/>
          <p:cNvSpPr>
            <a:spLocks noGrp="1"/>
          </p:cNvSpPr>
          <p:nvPr>
            <p:ph sz="quarter" idx="22"/>
          </p:nvPr>
        </p:nvSpPr>
        <p:spPr>
          <a:xfrm>
            <a:off x="8495829" y="1141401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3" name="Inhaltsplatzhalter 6"/>
          <p:cNvSpPr>
            <a:spLocks noGrp="1"/>
          </p:cNvSpPr>
          <p:nvPr>
            <p:ph sz="quarter" idx="23"/>
          </p:nvPr>
        </p:nvSpPr>
        <p:spPr>
          <a:xfrm>
            <a:off x="4790420" y="3732132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4" name="Inhaltsplatzhalter 6"/>
          <p:cNvSpPr>
            <a:spLocks noGrp="1"/>
          </p:cNvSpPr>
          <p:nvPr>
            <p:ph sz="quarter" idx="24"/>
          </p:nvPr>
        </p:nvSpPr>
        <p:spPr>
          <a:xfrm>
            <a:off x="8495829" y="3732132"/>
            <a:ext cx="3542701" cy="2438334"/>
          </a:xfrm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414227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2"/>
          </p:nvPr>
        </p:nvSpPr>
        <p:spPr>
          <a:xfrm>
            <a:off x="3166637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13"/>
          </p:nvPr>
        </p:nvSpPr>
        <p:spPr>
          <a:xfrm>
            <a:off x="6179805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4"/>
          </p:nvPr>
        </p:nvSpPr>
        <p:spPr>
          <a:xfrm>
            <a:off x="9192972" y="1141402"/>
            <a:ext cx="284555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131869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1"/>
          </p:nvPr>
        </p:nvSpPr>
        <p:spPr>
          <a:xfrm>
            <a:off x="153470" y="1141402"/>
            <a:ext cx="384740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4"/>
          </p:nvPr>
        </p:nvSpPr>
        <p:spPr>
          <a:xfrm>
            <a:off x="8191122" y="1141402"/>
            <a:ext cx="3847407" cy="502906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15"/>
          </p:nvPr>
        </p:nvSpPr>
        <p:spPr>
          <a:xfrm>
            <a:off x="4172296" y="1141402"/>
            <a:ext cx="3847407" cy="5029064"/>
          </a:xfr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1pPr>
              <a:defRPr lang="de-DE" dirty="0" smtClean="0"/>
            </a:lvl1pPr>
            <a:lvl2pPr>
              <a:defRPr lang="de-DE" dirty="0" smtClean="0"/>
            </a:lvl2pPr>
            <a:lvl3pPr>
              <a:defRPr lang="de-DE" dirty="0" smtClean="0"/>
            </a:lvl3pPr>
            <a:lvl4pPr>
              <a:defRPr lang="de-DE" dirty="0" smtClean="0"/>
            </a:lvl4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83465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9" name="Inhaltsplatzhalter 2"/>
          <p:cNvSpPr>
            <a:spLocks noGrp="1"/>
          </p:cNvSpPr>
          <p:nvPr>
            <p:ph sz="half" idx="14"/>
          </p:nvPr>
        </p:nvSpPr>
        <p:spPr>
          <a:xfrm>
            <a:off x="153470" y="3732132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0" name="Inhaltsplatzhalter 2"/>
          <p:cNvSpPr>
            <a:spLocks noGrp="1"/>
          </p:cNvSpPr>
          <p:nvPr>
            <p:ph sz="half" idx="15"/>
          </p:nvPr>
        </p:nvSpPr>
        <p:spPr>
          <a:xfrm>
            <a:off x="153470" y="1141401"/>
            <a:ext cx="5866343" cy="2438334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1" name="Inhaltsplatzhalter 13"/>
          <p:cNvSpPr>
            <a:spLocks noGrp="1"/>
          </p:cNvSpPr>
          <p:nvPr>
            <p:ph sz="quarter" idx="16"/>
          </p:nvPr>
        </p:nvSpPr>
        <p:spPr>
          <a:xfrm>
            <a:off x="6172663" y="1141402"/>
            <a:ext cx="5865867" cy="2438333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2" name="Inhaltsplatzhalter 13"/>
          <p:cNvSpPr>
            <a:spLocks noGrp="1"/>
          </p:cNvSpPr>
          <p:nvPr>
            <p:ph sz="quarter" idx="17"/>
          </p:nvPr>
        </p:nvSpPr>
        <p:spPr>
          <a:xfrm>
            <a:off x="6172663" y="3732133"/>
            <a:ext cx="5865867" cy="2438333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993976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11" name="Inhaltsplatzhalter 2"/>
          <p:cNvSpPr>
            <a:spLocks noGrp="1"/>
          </p:cNvSpPr>
          <p:nvPr>
            <p:ph sz="half" idx="17"/>
          </p:nvPr>
        </p:nvSpPr>
        <p:spPr>
          <a:xfrm>
            <a:off x="153471" y="2443837"/>
            <a:ext cx="1674878" cy="11217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2pPr>
              <a:defRPr lang="de-DE" dirty="0" smtClean="0"/>
            </a:lvl2pPr>
          </a:lstStyle>
          <a:p>
            <a:pPr marL="376260" lvl="1" indent="0">
              <a:buNone/>
            </a:pPr>
            <a:endParaRPr lang="en-US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sz="half" idx="19" hasCustomPrompt="1"/>
          </p:nvPr>
        </p:nvSpPr>
        <p:spPr>
          <a:xfrm>
            <a:off x="2060942" y="1141401"/>
            <a:ext cx="6209182" cy="11217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5" name="Inhaltsplatzhalter 2"/>
          <p:cNvSpPr>
            <a:spLocks noGrp="1"/>
          </p:cNvSpPr>
          <p:nvPr>
            <p:ph sz="half" idx="20" hasCustomPrompt="1"/>
          </p:nvPr>
        </p:nvSpPr>
        <p:spPr>
          <a:xfrm>
            <a:off x="2060942" y="5049126"/>
            <a:ext cx="6209182" cy="1121341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6" name="Inhaltsplatzhalter 2"/>
          <p:cNvSpPr>
            <a:spLocks noGrp="1"/>
          </p:cNvSpPr>
          <p:nvPr>
            <p:ph sz="half" idx="21" hasCustomPrompt="1"/>
          </p:nvPr>
        </p:nvSpPr>
        <p:spPr>
          <a:xfrm>
            <a:off x="2060942" y="2443976"/>
            <a:ext cx="6209182" cy="11217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7" name="Inhaltsplatzhalter 2"/>
          <p:cNvSpPr>
            <a:spLocks noGrp="1"/>
          </p:cNvSpPr>
          <p:nvPr>
            <p:ph sz="half" idx="22" hasCustomPrompt="1"/>
          </p:nvPr>
        </p:nvSpPr>
        <p:spPr>
          <a:xfrm>
            <a:off x="2060942" y="3746552"/>
            <a:ext cx="6209182" cy="11217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8" name="Inhaltsplatzhalter 2"/>
          <p:cNvSpPr>
            <a:spLocks noGrp="1"/>
          </p:cNvSpPr>
          <p:nvPr>
            <p:ph sz="half" idx="23" hasCustomPrompt="1"/>
          </p:nvPr>
        </p:nvSpPr>
        <p:spPr>
          <a:xfrm>
            <a:off x="8502719" y="1141401"/>
            <a:ext cx="3535811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9" name="Inhaltsplatzhalter 2"/>
          <p:cNvSpPr>
            <a:spLocks noGrp="1"/>
          </p:cNvSpPr>
          <p:nvPr>
            <p:ph sz="half" idx="24" hasCustomPrompt="1"/>
          </p:nvPr>
        </p:nvSpPr>
        <p:spPr>
          <a:xfrm>
            <a:off x="8502719" y="5049126"/>
            <a:ext cx="3535811" cy="1121341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0" name="Inhaltsplatzhalter 2"/>
          <p:cNvSpPr>
            <a:spLocks noGrp="1"/>
          </p:cNvSpPr>
          <p:nvPr>
            <p:ph sz="half" idx="25" hasCustomPrompt="1"/>
          </p:nvPr>
        </p:nvSpPr>
        <p:spPr>
          <a:xfrm>
            <a:off x="8502719" y="2443976"/>
            <a:ext cx="3535811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1" name="Inhaltsplatzhalter 2"/>
          <p:cNvSpPr>
            <a:spLocks noGrp="1"/>
          </p:cNvSpPr>
          <p:nvPr>
            <p:ph sz="half" idx="26" hasCustomPrompt="1"/>
          </p:nvPr>
        </p:nvSpPr>
        <p:spPr>
          <a:xfrm>
            <a:off x="8502719" y="3746552"/>
            <a:ext cx="3535811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22" name="Inhaltsplatzhalter 2"/>
          <p:cNvSpPr>
            <a:spLocks noGrp="1"/>
          </p:cNvSpPr>
          <p:nvPr>
            <p:ph sz="half" idx="27"/>
          </p:nvPr>
        </p:nvSpPr>
        <p:spPr>
          <a:xfrm>
            <a:off x="153471" y="1141401"/>
            <a:ext cx="1674878" cy="11217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en-US" noProof="0" dirty="0"/>
          </a:p>
        </p:txBody>
      </p:sp>
      <p:sp>
        <p:nvSpPr>
          <p:cNvPr id="23" name="Inhaltsplatzhalter 2"/>
          <p:cNvSpPr>
            <a:spLocks noGrp="1"/>
          </p:cNvSpPr>
          <p:nvPr>
            <p:ph sz="half" idx="28"/>
          </p:nvPr>
        </p:nvSpPr>
        <p:spPr>
          <a:xfrm>
            <a:off x="153471" y="3746272"/>
            <a:ext cx="1674878" cy="11217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2pPr>
              <a:defRPr lang="de-DE" dirty="0" smtClean="0"/>
            </a:lvl2pPr>
          </a:lstStyle>
          <a:p>
            <a:pPr marL="376260" lvl="1" indent="0">
              <a:buNone/>
            </a:pPr>
            <a:endParaRPr lang="en-US" noProof="0" dirty="0"/>
          </a:p>
        </p:txBody>
      </p:sp>
      <p:sp>
        <p:nvSpPr>
          <p:cNvPr id="24" name="Inhaltsplatzhalter 2"/>
          <p:cNvSpPr>
            <a:spLocks noGrp="1"/>
          </p:cNvSpPr>
          <p:nvPr>
            <p:ph sz="half" idx="29"/>
          </p:nvPr>
        </p:nvSpPr>
        <p:spPr>
          <a:xfrm>
            <a:off x="153471" y="5048709"/>
            <a:ext cx="1674878" cy="11217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>
            <a:lvl2pPr>
              <a:defRPr lang="de-DE" dirty="0" smtClean="0"/>
            </a:lvl2pPr>
          </a:lstStyle>
          <a:p>
            <a:pPr marL="376260" lvl="1" indent="0">
              <a:buNone/>
            </a:pPr>
            <a:endParaRPr lang="en-US" noProof="0" dirty="0"/>
          </a:p>
        </p:txBody>
      </p:sp>
      <p:sp>
        <p:nvSpPr>
          <p:cNvPr id="26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8595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5" name="Inhaltsplatzhalter 2"/>
          <p:cNvSpPr>
            <a:spLocks noGrp="1"/>
          </p:cNvSpPr>
          <p:nvPr>
            <p:ph sz="half" idx="27"/>
          </p:nvPr>
        </p:nvSpPr>
        <p:spPr>
          <a:xfrm>
            <a:off x="153470" y="1141401"/>
            <a:ext cx="1674878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30"/>
          </p:nvPr>
        </p:nvSpPr>
        <p:spPr>
          <a:xfrm>
            <a:off x="153470" y="2874905"/>
            <a:ext cx="1674878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31"/>
          </p:nvPr>
        </p:nvSpPr>
        <p:spPr>
          <a:xfrm>
            <a:off x="153470" y="4608408"/>
            <a:ext cx="1674878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 marL="376260" indent="0" algn="l">
              <a:buNone/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1"/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sz="half" idx="19" hasCustomPrompt="1"/>
          </p:nvPr>
        </p:nvSpPr>
        <p:spPr>
          <a:xfrm>
            <a:off x="2060942" y="1141401"/>
            <a:ext cx="6209182" cy="15620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0" name="Inhaltsplatzhalter 2"/>
          <p:cNvSpPr>
            <a:spLocks noGrp="1"/>
          </p:cNvSpPr>
          <p:nvPr>
            <p:ph sz="half" idx="32" hasCustomPrompt="1"/>
          </p:nvPr>
        </p:nvSpPr>
        <p:spPr>
          <a:xfrm>
            <a:off x="2060942" y="2874905"/>
            <a:ext cx="6209182" cy="15620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1" name="Inhaltsplatzhalter 2"/>
          <p:cNvSpPr>
            <a:spLocks noGrp="1"/>
          </p:cNvSpPr>
          <p:nvPr>
            <p:ph sz="half" idx="33" hasCustomPrompt="1"/>
          </p:nvPr>
        </p:nvSpPr>
        <p:spPr>
          <a:xfrm>
            <a:off x="2060942" y="4608408"/>
            <a:ext cx="6209182" cy="1562058"/>
          </a:xfrm>
          <a:ln>
            <a:solidFill>
              <a:schemeClr val="accent6"/>
            </a:solidFill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2" name="Inhaltsplatzhalter 2"/>
          <p:cNvSpPr>
            <a:spLocks noGrp="1"/>
          </p:cNvSpPr>
          <p:nvPr>
            <p:ph sz="half" idx="23" hasCustomPrompt="1"/>
          </p:nvPr>
        </p:nvSpPr>
        <p:spPr>
          <a:xfrm>
            <a:off x="8502718" y="1141401"/>
            <a:ext cx="3535811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3" name="Inhaltsplatzhalter 2"/>
          <p:cNvSpPr>
            <a:spLocks noGrp="1"/>
          </p:cNvSpPr>
          <p:nvPr>
            <p:ph sz="half" idx="34" hasCustomPrompt="1"/>
          </p:nvPr>
        </p:nvSpPr>
        <p:spPr>
          <a:xfrm>
            <a:off x="8502718" y="4608408"/>
            <a:ext cx="3535811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4" name="Inhaltsplatzhalter 2"/>
          <p:cNvSpPr>
            <a:spLocks noGrp="1"/>
          </p:cNvSpPr>
          <p:nvPr>
            <p:ph sz="half" idx="35" hasCustomPrompt="1"/>
          </p:nvPr>
        </p:nvSpPr>
        <p:spPr>
          <a:xfrm>
            <a:off x="8502718" y="2874905"/>
            <a:ext cx="3535811" cy="1562058"/>
          </a:xfrm>
          <a:ln>
            <a:noFill/>
          </a:ln>
        </p:spPr>
        <p:txBody>
          <a:bodyPr/>
          <a:lstStyle>
            <a:lvl1pPr>
              <a:defRPr sz="1693"/>
            </a:lvl1pPr>
            <a:lvl2pPr>
              <a:defRPr sz="1693"/>
            </a:lvl2pPr>
            <a:lvl3pPr>
              <a:defRPr sz="1693"/>
            </a:lvl3pPr>
            <a:lvl4pPr>
              <a:defRPr sz="1693"/>
            </a:lvl4pPr>
            <a:lvl5pPr>
              <a:defRPr sz="2222"/>
            </a:lvl5pPr>
            <a:lvl6pPr>
              <a:defRPr sz="2222"/>
            </a:lvl6pPr>
            <a:lvl7pPr>
              <a:defRPr sz="2222"/>
            </a:lvl7pPr>
            <a:lvl8pPr>
              <a:defRPr sz="2222"/>
            </a:lvl8pPr>
            <a:lvl9pPr>
              <a:defRPr sz="2222"/>
            </a:lvl9pPr>
          </a:lstStyle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42777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153470" y="1141402"/>
            <a:ext cx="3733128" cy="5028990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>
          <a:xfrm>
            <a:off x="4038970" y="1141402"/>
            <a:ext cx="7999559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65424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8"/>
          <p:cNvSpPr>
            <a:spLocks noGrp="1"/>
          </p:cNvSpPr>
          <p:nvPr>
            <p:ph sz="quarter" idx="13"/>
          </p:nvPr>
        </p:nvSpPr>
        <p:spPr>
          <a:xfrm>
            <a:off x="153470" y="1141402"/>
            <a:ext cx="7999559" cy="5029064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1530D-C12B-5D4A-8233-28BEE8C7C29C}" type="slidenum">
              <a:rPr lang="de-DE" smtClean="0">
                <a:solidFill>
                  <a:srgbClr val="4E6172"/>
                </a:solidFill>
              </a:rPr>
              <a:pPr/>
              <a:t>‹#›</a:t>
            </a:fld>
            <a:endParaRPr lang="de-DE" dirty="0">
              <a:solidFill>
                <a:srgbClr val="4E6172"/>
              </a:solidFill>
            </a:endParaRPr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53471" y="0"/>
            <a:ext cx="11885060" cy="952474"/>
          </a:xfrm>
        </p:spPr>
        <p:txBody>
          <a:bodyPr/>
          <a:lstStyle/>
          <a:p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12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8305401" y="1141402"/>
            <a:ext cx="3733128" cy="5028990"/>
          </a:xfrm>
          <a:ln>
            <a:solidFill>
              <a:schemeClr val="accent6"/>
            </a:solidFill>
          </a:ln>
        </p:spPr>
        <p:txBody>
          <a:bodyPr/>
          <a:lstStyle/>
          <a:p>
            <a:pPr lvl="0"/>
            <a:r>
              <a:rPr lang="en-US" noProof="0" dirty="0" err="1"/>
              <a:t>Textmasterformat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371956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951" y="193219"/>
            <a:ext cx="10943283" cy="614710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0765" y="1736878"/>
            <a:ext cx="10944000" cy="4068610"/>
          </a:xfrm>
          <a:prstGeom prst="rect">
            <a:avLst/>
          </a:prstGeom>
        </p:spPr>
        <p:txBody>
          <a:bodyPr rtlCol="0">
            <a:noAutofit/>
          </a:bodyPr>
          <a:lstStyle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17951" y="808016"/>
            <a:ext cx="10944000" cy="431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30767" y="6022845"/>
            <a:ext cx="10930467" cy="1752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30765" y="1404938"/>
            <a:ext cx="10944000" cy="3385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9070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Colum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951" y="193219"/>
            <a:ext cx="10943283" cy="614710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0767" y="1736878"/>
            <a:ext cx="6617628" cy="4068610"/>
          </a:xfrm>
          <a:prstGeom prst="rect">
            <a:avLst/>
          </a:prstGeom>
        </p:spPr>
        <p:txBody>
          <a:bodyPr rtlCol="0">
            <a:noAutofit/>
          </a:bodyPr>
          <a:lstStyle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17951" y="808016"/>
            <a:ext cx="10944000" cy="431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30767" y="6022845"/>
            <a:ext cx="10930467" cy="1752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30767" y="1404938"/>
            <a:ext cx="6617628" cy="3385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7406218" y="1404938"/>
            <a:ext cx="4785783" cy="440055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087348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951" y="193219"/>
            <a:ext cx="10943283" cy="614710"/>
          </a:xfrm>
        </p:spPr>
        <p:txBody>
          <a:bodyPr>
            <a:no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630767" y="1736878"/>
            <a:ext cx="5390077" cy="406861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lang="en-US" dirty="0" smtClean="0"/>
            </a:lvl1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17951" y="808016"/>
            <a:ext cx="10944000" cy="431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630767" y="6022845"/>
            <a:ext cx="10930467" cy="17523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8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30767" y="1404938"/>
            <a:ext cx="5390077" cy="3385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171156" y="1736878"/>
            <a:ext cx="5390077" cy="4068610"/>
          </a:xfrm>
          <a:prstGeom prst="rect">
            <a:avLst/>
          </a:prstGeom>
        </p:spPr>
        <p:txBody>
          <a:bodyPr rtlCol="0">
            <a:noAutofit/>
          </a:bodyPr>
          <a:lstStyle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GB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6171156" y="1404939"/>
            <a:ext cx="5390077" cy="246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379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W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W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1E1E0-5C4D-466B-BF2D-5E01F3CEB686}" type="datetimeFigureOut">
              <a:rPr lang="en-ZW" smtClean="0"/>
              <a:t>27/8/2021</a:t>
            </a:fld>
            <a:endParaRPr lang="en-ZW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W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1CC97-CA07-463F-96BE-F20241ABC8E0}" type="slidenum">
              <a:rPr lang="en-ZW" smtClean="0"/>
              <a:t>‹#›</a:t>
            </a:fld>
            <a:endParaRPr lang="en-ZW" dirty="0"/>
          </a:p>
        </p:txBody>
      </p:sp>
    </p:spTree>
    <p:extLst>
      <p:ext uri="{BB962C8B-B14F-4D97-AF65-F5344CB8AC3E}">
        <p14:creationId xmlns:p14="http://schemas.microsoft.com/office/powerpoint/2010/main" val="4011879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53471" y="0"/>
            <a:ext cx="11885060" cy="95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107287" tIns="108000" rIns="107287" bIns="10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53470" y="1141402"/>
            <a:ext cx="11885059" cy="5029064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r>
              <a:rPr lang="en-US" noProof="0" dirty="0"/>
              <a:t> </a:t>
            </a:r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41270" y="6376512"/>
            <a:ext cx="9433765" cy="457188"/>
          </a:xfrm>
          <a:prstGeom prst="rect">
            <a:avLst/>
          </a:prstGeom>
        </p:spPr>
        <p:txBody>
          <a:bodyPr lIns="107287" tIns="108000" rIns="107287" bIns="108000" anchor="ctr"/>
          <a:lstStyle>
            <a:lvl1pPr algn="l" defTabSz="567600" fontAlgn="auto">
              <a:spcBef>
                <a:spcPts val="0"/>
              </a:spcBef>
              <a:spcAft>
                <a:spcPts val="0"/>
              </a:spcAft>
              <a:defRPr sz="1058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1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222802" y="6376512"/>
            <a:ext cx="754185" cy="457188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270">
                <a:solidFill>
                  <a:schemeClr val="tx2"/>
                </a:solidFill>
                <a:cs typeface="Arial" charset="0"/>
              </a:defRPr>
            </a:lvl1pPr>
          </a:lstStyle>
          <a:p>
            <a:pPr defTabSz="566071" fontAlgn="base">
              <a:spcBef>
                <a:spcPct val="0"/>
              </a:spcBef>
              <a:spcAft>
                <a:spcPct val="0"/>
              </a:spcAft>
            </a:pPr>
            <a:fld id="{B2D1530D-C12B-5D4A-8233-28BEE8C7C29C}" type="slidenum">
              <a:rPr lang="en-US" smtClean="0">
                <a:solidFill>
                  <a:srgbClr val="4E6172"/>
                </a:solidFill>
                <a:latin typeface="Arial" charset="0"/>
                <a:ea typeface="ＭＳ Ｐゴシック" charset="0"/>
              </a:rPr>
              <a:pPr defTabSz="56607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E6172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0" name="Bild 10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7345" y="6444389"/>
            <a:ext cx="900374" cy="36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Gerade Verbindung 10"/>
          <p:cNvCxnSpPr/>
          <p:nvPr userDrawn="1"/>
        </p:nvCxnSpPr>
        <p:spPr>
          <a:xfrm>
            <a:off x="1" y="979495"/>
            <a:ext cx="12192000" cy="0"/>
          </a:xfrm>
          <a:prstGeom prst="line">
            <a:avLst/>
          </a:prstGeom>
          <a:ln w="15875" cap="flat" cmpd="sng" algn="ctr">
            <a:solidFill>
              <a:srgbClr val="B31B3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1" y="6332373"/>
            <a:ext cx="12192000" cy="0"/>
          </a:xfrm>
          <a:prstGeom prst="line">
            <a:avLst/>
          </a:prstGeom>
          <a:ln w="15875" cap="flat" cmpd="sng" algn="ctr">
            <a:solidFill>
              <a:srgbClr val="B31B3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55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hf hdr="0" dt="0"/>
  <p:txStyles>
    <p:titleStyle>
      <a:lvl1pPr algn="l" defTabSz="566071" rtl="0" eaLnBrk="0" fontAlgn="base" hangingPunct="0">
        <a:spcBef>
          <a:spcPct val="0"/>
        </a:spcBef>
        <a:spcAft>
          <a:spcPct val="0"/>
        </a:spcAft>
        <a:defRPr sz="2963" kern="1200" baseline="0">
          <a:solidFill>
            <a:srgbClr val="B31B34"/>
          </a:solidFill>
          <a:latin typeface="Arial"/>
          <a:ea typeface="ＭＳ Ｐゴシック" pitchFamily="-106" charset="-128"/>
          <a:cs typeface="Arial"/>
        </a:defRPr>
      </a:lvl1pPr>
      <a:lvl2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2pPr>
      <a:lvl3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3pPr>
      <a:lvl4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4pPr>
      <a:lvl5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5pPr>
      <a:lvl6pPr marL="567600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6pPr>
      <a:lvl7pPr marL="1135200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7pPr>
      <a:lvl8pPr marL="1702798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8pPr>
      <a:lvl9pPr marL="2270398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9pPr>
    </p:titleStyle>
    <p:bodyStyle>
      <a:lvl1pPr marL="376260" indent="-376260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Wingdings" panose="05000000000000000000" pitchFamily="2" charset="2"/>
        <a:buChar char="§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1pPr>
      <a:lvl2pPr marL="685649" indent="-287235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Arial" panose="020B0604020202020204" pitchFamily="34" charset="0"/>
        <a:buChar char="‒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2pPr>
      <a:lvl3pPr marL="963717" indent="-285687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Arial" panose="020B0604020202020204" pitchFamily="34" charset="0"/>
        <a:buChar char="&gt;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3pPr>
      <a:lvl4pPr marL="1257023" indent="-285687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Arial" charset="0"/>
        <a:buChar char="•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4pPr>
      <a:lvl5pPr marL="1637939" indent="-376260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Wingdings" panose="05000000000000000000" pitchFamily="2" charset="2"/>
        <a:buChar char="ü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5pPr>
      <a:lvl6pPr marL="3121797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6pPr>
      <a:lvl7pPr marL="3689397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7pPr>
      <a:lvl8pPr marL="4256997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8pPr>
      <a:lvl9pPr marL="4824595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1pPr>
      <a:lvl2pPr marL="567600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2pPr>
      <a:lvl3pPr marL="1135200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02798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4pPr>
      <a:lvl5pPr marL="2270398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5pPr>
      <a:lvl6pPr marL="2837998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6pPr>
      <a:lvl7pPr marL="3405597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7pPr>
      <a:lvl8pPr marL="3973196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8pPr>
      <a:lvl9pPr marL="4540796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53471" y="0"/>
            <a:ext cx="11885060" cy="95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107287" tIns="108000" rIns="107287" bIns="108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Mastertitelformat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53470" y="1141402"/>
            <a:ext cx="11885059" cy="5029064"/>
          </a:xfrm>
          <a:prstGeom prst="rect">
            <a:avLst/>
          </a:prstGeom>
          <a:noFill/>
          <a:ln w="9525">
            <a:solidFill>
              <a:schemeClr val="accent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vert="horz" wrap="square" lIns="107287" tIns="108000" rIns="107287" bIns="108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/>
              <a:t>Mastertextformat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r>
              <a:rPr lang="en-US" noProof="0" dirty="0"/>
              <a:t> </a:t>
            </a:r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17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441270" y="6376512"/>
            <a:ext cx="9433765" cy="457188"/>
          </a:xfrm>
          <a:prstGeom prst="rect">
            <a:avLst/>
          </a:prstGeom>
        </p:spPr>
        <p:txBody>
          <a:bodyPr lIns="107287" tIns="108000" rIns="107287" bIns="108000" anchor="ctr"/>
          <a:lstStyle>
            <a:lvl1pPr algn="l" defTabSz="567600" fontAlgn="auto">
              <a:spcBef>
                <a:spcPts val="0"/>
              </a:spcBef>
              <a:spcAft>
                <a:spcPts val="0"/>
              </a:spcAft>
              <a:defRPr sz="1058">
                <a:solidFill>
                  <a:schemeClr val="tx2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 dirty="0">
              <a:solidFill>
                <a:srgbClr val="4E6172"/>
              </a:solidFill>
            </a:endParaRPr>
          </a:p>
        </p:txBody>
      </p:sp>
      <p:sp>
        <p:nvSpPr>
          <p:cNvPr id="1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222802" y="6376512"/>
            <a:ext cx="754185" cy="457188"/>
          </a:xfrm>
          <a:prstGeom prst="rect">
            <a:avLst/>
          </a:prstGeom>
        </p:spPr>
        <p:txBody>
          <a:bodyPr vert="horz" wrap="square" lIns="107287" tIns="53643" rIns="107287" bIns="53643" numCol="1" anchor="ctr" anchorCtr="0" compatLnSpc="1">
            <a:prstTxWarp prst="textNoShape">
              <a:avLst/>
            </a:prstTxWarp>
          </a:bodyPr>
          <a:lstStyle>
            <a:lvl1pPr algn="r">
              <a:defRPr sz="1270">
                <a:solidFill>
                  <a:schemeClr val="tx2"/>
                </a:solidFill>
                <a:cs typeface="Arial" charset="0"/>
              </a:defRPr>
            </a:lvl1pPr>
          </a:lstStyle>
          <a:p>
            <a:pPr defTabSz="566071" fontAlgn="base">
              <a:spcBef>
                <a:spcPct val="0"/>
              </a:spcBef>
              <a:spcAft>
                <a:spcPct val="0"/>
              </a:spcAft>
            </a:pPr>
            <a:fld id="{B2D1530D-C12B-5D4A-8233-28BEE8C7C29C}" type="slidenum">
              <a:rPr lang="en-US" smtClean="0">
                <a:solidFill>
                  <a:srgbClr val="4E6172"/>
                </a:solidFill>
                <a:latin typeface="Arial" charset="0"/>
                <a:ea typeface="ＭＳ Ｐゴシック" charset="0"/>
              </a:rPr>
              <a:pPr defTabSz="566071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4E6172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0" name="Bild 10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77345" y="6444389"/>
            <a:ext cx="900374" cy="36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Gerade Verbindung 10"/>
          <p:cNvCxnSpPr/>
          <p:nvPr userDrawn="1"/>
        </p:nvCxnSpPr>
        <p:spPr>
          <a:xfrm>
            <a:off x="1" y="979495"/>
            <a:ext cx="12192000" cy="0"/>
          </a:xfrm>
          <a:prstGeom prst="line">
            <a:avLst/>
          </a:prstGeom>
          <a:ln w="15875" cap="flat" cmpd="sng" algn="ctr">
            <a:solidFill>
              <a:srgbClr val="B31B3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 userDrawn="1"/>
        </p:nvCxnSpPr>
        <p:spPr>
          <a:xfrm>
            <a:off x="1" y="6332373"/>
            <a:ext cx="12192000" cy="0"/>
          </a:xfrm>
          <a:prstGeom prst="line">
            <a:avLst/>
          </a:prstGeom>
          <a:ln w="15875" cap="flat" cmpd="sng" algn="ctr">
            <a:solidFill>
              <a:srgbClr val="B31B34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844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</p:sldLayoutIdLst>
  <p:hf hdr="0" dt="0"/>
  <p:txStyles>
    <p:titleStyle>
      <a:lvl1pPr algn="l" defTabSz="566071" rtl="0" eaLnBrk="0" fontAlgn="base" hangingPunct="0">
        <a:spcBef>
          <a:spcPct val="0"/>
        </a:spcBef>
        <a:spcAft>
          <a:spcPct val="0"/>
        </a:spcAft>
        <a:defRPr sz="2963" kern="1200" baseline="0">
          <a:solidFill>
            <a:srgbClr val="B31B34"/>
          </a:solidFill>
          <a:latin typeface="Arial"/>
          <a:ea typeface="ＭＳ Ｐゴシック" pitchFamily="-106" charset="-128"/>
          <a:cs typeface="Arial"/>
        </a:defRPr>
      </a:lvl1pPr>
      <a:lvl2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2pPr>
      <a:lvl3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3pPr>
      <a:lvl4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4pPr>
      <a:lvl5pPr algn="l" defTabSz="566071" rtl="0" eaLnBrk="0" fontAlgn="base" hangingPunct="0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5pPr>
      <a:lvl6pPr marL="567600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6pPr>
      <a:lvl7pPr marL="1135200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7pPr>
      <a:lvl8pPr marL="1702798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8pPr>
      <a:lvl9pPr marL="2270398" algn="l" defTabSz="567600" rtl="0" fontAlgn="base">
        <a:spcBef>
          <a:spcPct val="0"/>
        </a:spcBef>
        <a:spcAft>
          <a:spcPct val="0"/>
        </a:spcAft>
        <a:defRPr sz="4021">
          <a:solidFill>
            <a:srgbClr val="B31B34"/>
          </a:solidFill>
          <a:latin typeface="Arial" pitchFamily="-106" charset="0"/>
          <a:ea typeface="ＭＳ Ｐゴシック" pitchFamily="-106" charset="-128"/>
        </a:defRPr>
      </a:lvl9pPr>
    </p:titleStyle>
    <p:bodyStyle>
      <a:lvl1pPr marL="376260" indent="-376260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Wingdings" panose="05000000000000000000" pitchFamily="2" charset="2"/>
        <a:buChar char="§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1pPr>
      <a:lvl2pPr marL="685649" indent="-287235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Arial" panose="020B0604020202020204" pitchFamily="34" charset="0"/>
        <a:buChar char="‒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2pPr>
      <a:lvl3pPr marL="963717" indent="-285687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Arial" panose="020B0604020202020204" pitchFamily="34" charset="0"/>
        <a:buChar char="&gt;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3pPr>
      <a:lvl4pPr marL="1257023" indent="-285687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Arial" charset="0"/>
        <a:buChar char="•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4pPr>
      <a:lvl5pPr marL="1637939" indent="-376260" algn="l" defTabSz="566071" rtl="0" eaLnBrk="0" fontAlgn="base" hangingPunct="0">
        <a:spcBef>
          <a:spcPts val="635"/>
        </a:spcBef>
        <a:spcAft>
          <a:spcPct val="0"/>
        </a:spcAft>
        <a:buClr>
          <a:srgbClr val="B31B34"/>
        </a:buClr>
        <a:buFont typeface="Wingdings" panose="05000000000000000000" pitchFamily="2" charset="2"/>
        <a:buChar char="ü"/>
        <a:defRPr sz="1693" kern="1200">
          <a:solidFill>
            <a:srgbClr val="4E6172"/>
          </a:solidFill>
          <a:latin typeface="Arial"/>
          <a:ea typeface="ＭＳ Ｐゴシック" pitchFamily="-106" charset="-128"/>
          <a:cs typeface="Arial"/>
        </a:defRPr>
      </a:lvl5pPr>
      <a:lvl6pPr marL="3121797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6pPr>
      <a:lvl7pPr marL="3689397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7pPr>
      <a:lvl8pPr marL="4256997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8pPr>
      <a:lvl9pPr marL="4824595" indent="-283799" algn="l" defTabSz="567600" rtl="0" eaLnBrk="1" latinLnBrk="0" hangingPunct="1">
        <a:spcBef>
          <a:spcPct val="20000"/>
        </a:spcBef>
        <a:buFont typeface="Arial"/>
        <a:buChar char="•"/>
        <a:defRPr sz="24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1pPr>
      <a:lvl2pPr marL="567600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2pPr>
      <a:lvl3pPr marL="1135200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3pPr>
      <a:lvl4pPr marL="1702798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4pPr>
      <a:lvl5pPr marL="2270398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5pPr>
      <a:lvl6pPr marL="2837998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6pPr>
      <a:lvl7pPr marL="3405597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7pPr>
      <a:lvl8pPr marL="3973196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8pPr>
      <a:lvl9pPr marL="4540796" algn="l" defTabSz="567600" rtl="0" eaLnBrk="1" latinLnBrk="0" hangingPunct="1">
        <a:defRPr sz="22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8067" y="193676"/>
            <a:ext cx="10943167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insert slide title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8968317" y="6388101"/>
            <a:ext cx="2605616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en-US" sz="800" dirty="0">
                <a:solidFill>
                  <a:srgbClr val="002776"/>
                </a:solidFill>
                <a:cs typeface="Arial" pitchFamily="34" charset="0"/>
              </a:rPr>
              <a:t>© 2013 Deloitte Touche Tohmatsu Limited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767" y="6388101"/>
            <a:ext cx="579967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fld id="{383F5D8F-A65F-4DA6-93DD-E0789BD64CED}" type="slidenum">
              <a:rPr lang="en-US" sz="800">
                <a:solidFill>
                  <a:srgbClr val="002776"/>
                </a:solidFill>
                <a:cs typeface="Arial" pitchFamily="34" charset="0"/>
              </a:rPr>
              <a:pPr>
                <a:defRPr/>
              </a:pPr>
              <a:t>‹#›</a:t>
            </a:fld>
            <a:endParaRPr lang="en-US" sz="800" dirty="0">
              <a:solidFill>
                <a:srgbClr val="002776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23434" y="6388101"/>
            <a:ext cx="3979333" cy="1238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rgbClr val="002776"/>
                </a:solidFill>
                <a:cs typeface="Arial" pitchFamily="34" charset="0"/>
              </a:rPr>
              <a:t>[Insert document footer]</a:t>
            </a:r>
          </a:p>
        </p:txBody>
      </p:sp>
      <p:sp>
        <p:nvSpPr>
          <p:cNvPr id="1030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609600" y="1404938"/>
            <a:ext cx="109728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44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lang="en-GB" sz="2400" b="1" kern="1200">
          <a:solidFill>
            <a:schemeClr val="accent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180975" indent="-180975" algn="l" rtl="0" eaLnBrk="0" fontAlgn="base" hangingPunct="0">
        <a:spcBef>
          <a:spcPts val="300"/>
        </a:spcBef>
        <a:spcAft>
          <a:spcPts val="300"/>
        </a:spcAft>
        <a:buSzPct val="120000"/>
        <a:buFont typeface="Arial" pitchFamily="34" charset="0"/>
        <a:buChar char="•"/>
        <a:defRPr lang="en-US" sz="1600" kern="1200">
          <a:solidFill>
            <a:schemeClr val="tx2"/>
          </a:solidFill>
          <a:latin typeface="Arial" pitchFamily="34" charset="0"/>
          <a:ea typeface="+mn-ea"/>
          <a:cs typeface="Arial" pitchFamily="34" charset="0"/>
        </a:defRPr>
      </a:lvl1pPr>
      <a:lvl2pPr marL="357188" indent="-176213" algn="l" rtl="0" eaLnBrk="0" fontAlgn="base" hangingPunct="0">
        <a:spcBef>
          <a:spcPts val="300"/>
        </a:spcBef>
        <a:spcAft>
          <a:spcPts val="300"/>
        </a:spcAft>
        <a:buFont typeface="Arial" pitchFamily="34" charset="0"/>
        <a:buChar char="–"/>
        <a:defRPr lang="en-US" sz="1600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2pPr>
      <a:lvl3pPr marL="538163" indent="-180975" algn="l" rtl="0" eaLnBrk="0" fontAlgn="base" hangingPunct="0">
        <a:spcBef>
          <a:spcPts val="300"/>
        </a:spcBef>
        <a:spcAft>
          <a:spcPts val="300"/>
        </a:spcAft>
        <a:buFont typeface="Arial" pitchFamily="34" charset="0"/>
        <a:buChar char="•"/>
        <a:defRPr lang="en-US" sz="1600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3pPr>
      <a:lvl4pPr marL="720725" indent="-182563" algn="l" rtl="0" eaLnBrk="0" fontAlgn="base" hangingPunct="0">
        <a:spcBef>
          <a:spcPts val="300"/>
        </a:spcBef>
        <a:spcAft>
          <a:spcPts val="300"/>
        </a:spcAft>
        <a:buFont typeface="Arial" pitchFamily="34" charset="0"/>
        <a:buChar char="–"/>
        <a:defRPr lang="en-US" sz="1600" kern="120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4pPr>
      <a:lvl5pPr marL="895350" indent="-174625" algn="l" rtl="0" eaLnBrk="0" fontAlgn="base" hangingPunct="0">
        <a:spcBef>
          <a:spcPts val="300"/>
        </a:spcBef>
        <a:spcAft>
          <a:spcPts val="300"/>
        </a:spcAft>
        <a:buFont typeface="Arial" pitchFamily="34" charset="0"/>
        <a:buChar char="•"/>
        <a:defRPr lang="en-GB" sz="1600" kern="1200" dirty="0">
          <a:solidFill>
            <a:schemeClr val="tx2"/>
          </a:solidFill>
          <a:latin typeface="Arial" pitchFamily="34" charset="0"/>
          <a:ea typeface="+mj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21" Type="http://schemas.openxmlformats.org/officeDocument/2006/relationships/image" Target="../media/image21.pn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jp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6143" y="536028"/>
            <a:ext cx="9144000" cy="1828142"/>
          </a:xfrm>
        </p:spPr>
        <p:txBody>
          <a:bodyPr>
            <a:normAutofit fontScale="90000"/>
          </a:bodyPr>
          <a:lstStyle/>
          <a:p>
            <a:pPr algn="l"/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5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ZA" sz="31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POLYFOIL ZIMBABWE (PRIVATE) LIMITED</a:t>
            </a:r>
            <a:br>
              <a:rPr lang="en-ZA" sz="31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en-ZA" sz="31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en-ZA" sz="3100" b="1" dirty="0">
              <a:solidFill>
                <a:srgbClr val="000099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Picture 3" descr="Polyfoil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324" y="2521824"/>
            <a:ext cx="3810000" cy="234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36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40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BACKGROUND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61601"/>
            <a:ext cx="10515600" cy="4351338"/>
          </a:xfrm>
        </p:spPr>
        <p:txBody>
          <a:bodyPr>
            <a:noAutofit/>
          </a:bodyPr>
          <a:lstStyle/>
          <a:p>
            <a:r>
              <a:rPr lang="en-ZA" sz="2600" dirty="0">
                <a:latin typeface="Verdana" pitchFamily="34" charset="0"/>
                <a:ea typeface="Verdana" pitchFamily="34" charset="0"/>
                <a:cs typeface="Verdana" pitchFamily="34" charset="0"/>
              </a:rPr>
              <a:t>Founded in 1964</a:t>
            </a:r>
          </a:p>
          <a:p>
            <a:r>
              <a:rPr lang="en-ZA" sz="2600" dirty="0">
                <a:latin typeface="Verdana" pitchFamily="34" charset="0"/>
                <a:ea typeface="Verdana" pitchFamily="34" charset="0"/>
                <a:cs typeface="Verdana" pitchFamily="34" charset="0"/>
              </a:rPr>
              <a:t>Manufacturer of flexible plastics focusing on retail packaging shrinkfilm agricultural sheeting and packaging for the manufacturing sector</a:t>
            </a:r>
          </a:p>
          <a:p>
            <a:r>
              <a:rPr lang="en-ZA" sz="2600" dirty="0">
                <a:latin typeface="Verdana" pitchFamily="34" charset="0"/>
                <a:ea typeface="Verdana" pitchFamily="34" charset="0"/>
                <a:cs typeface="Verdana" pitchFamily="34" charset="0"/>
              </a:rPr>
              <a:t>Good infrastructure which will allow for future additions and replacement of equipment</a:t>
            </a:r>
          </a:p>
        </p:txBody>
      </p:sp>
    </p:spTree>
    <p:extLst>
      <p:ext uri="{BB962C8B-B14F-4D97-AF65-F5344CB8AC3E}">
        <p14:creationId xmlns:p14="http://schemas.microsoft.com/office/powerpoint/2010/main" val="3725444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472966" y="988273"/>
            <a:ext cx="7819696" cy="1138773"/>
          </a:xfrm>
          <a:prstGeom prst="rect">
            <a:avLst/>
          </a:prstGeom>
          <a:noFill/>
          <a:ln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prstClr val="black"/>
              </a:solidFill>
            </a:endParaRPr>
          </a:p>
          <a:p>
            <a:pPr algn="ctr"/>
            <a:r>
              <a:rPr lang="en-US" sz="3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BEAUMONT TRUST</a:t>
            </a:r>
          </a:p>
          <a:p>
            <a:pPr algn="ctr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701778" y="2599556"/>
            <a:ext cx="1516464" cy="104058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1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Brenmont</a:t>
            </a:r>
            <a:r>
              <a:rPr lang="en-ZW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Investments (Pvt) Ltd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50274" y="199803"/>
            <a:ext cx="8914443" cy="6988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40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SHAREHOLDING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681095" y="5546390"/>
            <a:ext cx="1552913" cy="1055885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W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Polyfoil Zimbabwe </a:t>
            </a:r>
          </a:p>
          <a:p>
            <a:pPr algn="ctr"/>
            <a:r>
              <a:rPr lang="en-ZW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(Pvt) Ltd</a:t>
            </a:r>
          </a:p>
          <a:p>
            <a:pPr algn="ctr"/>
            <a:endParaRPr lang="en-ZW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891729" y="2599555"/>
            <a:ext cx="1446021" cy="1040587"/>
          </a:xfrm>
          <a:prstGeom prst="rect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1400" b="1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Abingoni</a:t>
            </a:r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Investments (Pvt) Ltd</a:t>
            </a:r>
          </a:p>
          <a:p>
            <a:pPr algn="ctr"/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(Non-Trading)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0" y="2611742"/>
            <a:ext cx="1434662" cy="1024882"/>
          </a:xfrm>
          <a:prstGeom prst="rect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1400" b="1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Gunard</a:t>
            </a:r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Marketing (Pvt) Ltd</a:t>
            </a:r>
          </a:p>
          <a:p>
            <a:pPr algn="ctr"/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(Non-Trading)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11660" y="4088160"/>
            <a:ext cx="1506582" cy="1040586"/>
          </a:xfrm>
          <a:prstGeom prst="rect">
            <a:avLst/>
          </a:prstGeom>
          <a:solidFill>
            <a:schemeClr val="bg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W" sz="1400" b="1" dirty="0" err="1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Procon</a:t>
            </a:r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Sales</a:t>
            </a:r>
          </a:p>
          <a:p>
            <a:pPr algn="ctr"/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(Pvt) Ltd</a:t>
            </a:r>
          </a:p>
          <a:p>
            <a:pPr algn="ctr"/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(Non-Trading)</a:t>
            </a:r>
          </a:p>
          <a:p>
            <a:pPr algn="ctr"/>
            <a:endParaRPr lang="en-ZW" sz="1400" b="1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5590266" y="2134270"/>
            <a:ext cx="0" cy="468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8" idx="0"/>
          </p:cNvCxnSpPr>
          <p:nvPr/>
        </p:nvCxnSpPr>
        <p:spPr>
          <a:xfrm>
            <a:off x="3455890" y="2142750"/>
            <a:ext cx="4120" cy="456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563584" y="2146329"/>
            <a:ext cx="0" cy="4689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8" idx="2"/>
            <a:endCxn id="16" idx="0"/>
          </p:cNvCxnSpPr>
          <p:nvPr/>
        </p:nvCxnSpPr>
        <p:spPr>
          <a:xfrm>
            <a:off x="3460010" y="3640142"/>
            <a:ext cx="4941" cy="448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455069" y="5128746"/>
            <a:ext cx="4941" cy="4480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lbow Connector 39"/>
          <p:cNvCxnSpPr>
            <a:stCxn id="15" idx="2"/>
            <a:endCxn id="11" idx="3"/>
          </p:cNvCxnSpPr>
          <p:nvPr/>
        </p:nvCxnSpPr>
        <p:spPr>
          <a:xfrm rot="5400000">
            <a:off x="4685816" y="3184817"/>
            <a:ext cx="2437709" cy="3341323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614739" y="3656915"/>
            <a:ext cx="0" cy="24174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3657601" y="5198866"/>
            <a:ext cx="725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4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75332" y="5193308"/>
            <a:ext cx="725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4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14739" y="5182495"/>
            <a:ext cx="725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4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610305" y="3684549"/>
            <a:ext cx="725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4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64951" y="2223899"/>
            <a:ext cx="725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4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14739" y="2226936"/>
            <a:ext cx="725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4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575332" y="2234574"/>
            <a:ext cx="725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400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</a:t>
            </a:r>
          </a:p>
        </p:txBody>
      </p:sp>
    </p:spTree>
    <p:extLst>
      <p:ext uri="{BB962C8B-B14F-4D97-AF65-F5344CB8AC3E}">
        <p14:creationId xmlns:p14="http://schemas.microsoft.com/office/powerpoint/2010/main" val="594598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A93AB7E-D6C6-4A98-81BB-5A6E468BD50E}"/>
              </a:ext>
            </a:extLst>
          </p:cNvPr>
          <p:cNvSpPr txBox="1"/>
          <p:nvPr/>
        </p:nvSpPr>
        <p:spPr>
          <a:xfrm>
            <a:off x="2830540" y="1247405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Popcorn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241252-ED72-487D-9E3E-08C6AEDBF950}"/>
              </a:ext>
            </a:extLst>
          </p:cNvPr>
          <p:cNvSpPr txBox="1"/>
          <p:nvPr/>
        </p:nvSpPr>
        <p:spPr>
          <a:xfrm>
            <a:off x="422312" y="3511756"/>
            <a:ext cx="206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8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Laminates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7A34EC-ACF4-47E9-A763-DA69C33E6EA2}"/>
              </a:ext>
            </a:extLst>
          </p:cNvPr>
          <p:cNvSpPr txBox="1"/>
          <p:nvPr/>
        </p:nvSpPr>
        <p:spPr>
          <a:xfrm>
            <a:off x="6654335" y="1601634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8850AC-5783-4137-8C25-79C5F4F49F23}"/>
              </a:ext>
            </a:extLst>
          </p:cNvPr>
          <p:cNvSpPr txBox="1"/>
          <p:nvPr/>
        </p:nvSpPr>
        <p:spPr>
          <a:xfrm>
            <a:off x="7959897" y="908851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ED0D41-2104-4987-8085-2A04E311E9CB}"/>
              </a:ext>
            </a:extLst>
          </p:cNvPr>
          <p:cNvSpPr txBox="1"/>
          <p:nvPr/>
        </p:nvSpPr>
        <p:spPr>
          <a:xfrm>
            <a:off x="3570246" y="3315649"/>
            <a:ext cx="185693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7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Bag on Roll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5B822-B735-494A-A2E3-4E4B4E32A365}"/>
              </a:ext>
            </a:extLst>
          </p:cNvPr>
          <p:cNvSpPr txBox="1"/>
          <p:nvPr/>
        </p:nvSpPr>
        <p:spPr>
          <a:xfrm>
            <a:off x="7112467" y="5587515"/>
            <a:ext cx="1856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Mealie Meal Bags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A26CC8-9C48-43FA-9532-2FBC6A5716B7}"/>
              </a:ext>
            </a:extLst>
          </p:cNvPr>
          <p:cNvSpPr txBox="1"/>
          <p:nvPr/>
        </p:nvSpPr>
        <p:spPr>
          <a:xfrm>
            <a:off x="9309094" y="1253011"/>
            <a:ext cx="2257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Clothing store</a:t>
            </a:r>
          </a:p>
          <a:p>
            <a:pPr algn="ctr"/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Shopping Bags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FACB1B-B557-4809-BDFA-B65E4F99DD21}"/>
              </a:ext>
            </a:extLst>
          </p:cNvPr>
          <p:cNvSpPr txBox="1"/>
          <p:nvPr/>
        </p:nvSpPr>
        <p:spPr>
          <a:xfrm>
            <a:off x="4308163" y="726367"/>
            <a:ext cx="2379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8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Grocery Store Check Out Bags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97E656-EEAD-4AA5-A456-353752B8C34F}"/>
              </a:ext>
            </a:extLst>
          </p:cNvPr>
          <p:cNvSpPr txBox="1"/>
          <p:nvPr/>
        </p:nvSpPr>
        <p:spPr>
          <a:xfrm>
            <a:off x="8125255" y="1778882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Fresh milk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D1AF03-9A24-4F33-B545-88E6987C6BEE}"/>
              </a:ext>
            </a:extLst>
          </p:cNvPr>
          <p:cNvSpPr txBox="1"/>
          <p:nvPr/>
        </p:nvSpPr>
        <p:spPr>
          <a:xfrm>
            <a:off x="5522583" y="5318452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Stationery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119445-B91E-431C-966E-ACE8FF2D019B}"/>
              </a:ext>
            </a:extLst>
          </p:cNvPr>
          <p:cNvSpPr txBox="1"/>
          <p:nvPr/>
        </p:nvSpPr>
        <p:spPr>
          <a:xfrm>
            <a:off x="7544120" y="2776227"/>
            <a:ext cx="23047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30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Butcheries</a:t>
            </a:r>
            <a:endParaRPr lang="en-ZW" b="1" dirty="0">
              <a:solidFill>
                <a:srgbClr val="3333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ACAF71-2ED3-4013-A718-D2A7ECB425AD}"/>
              </a:ext>
            </a:extLst>
          </p:cNvPr>
          <p:cNvSpPr txBox="1"/>
          <p:nvPr/>
        </p:nvSpPr>
        <p:spPr>
          <a:xfrm>
            <a:off x="3916504" y="4240989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Cling Film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BA8671C-841F-414D-A850-F079E05D4AC5}"/>
              </a:ext>
            </a:extLst>
          </p:cNvPr>
          <p:cNvSpPr txBox="1"/>
          <p:nvPr/>
        </p:nvSpPr>
        <p:spPr>
          <a:xfrm>
            <a:off x="2217671" y="3222569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Cling Wrap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F3D141-3E4E-47F8-819B-F14D59A5EDCB}"/>
              </a:ext>
            </a:extLst>
          </p:cNvPr>
          <p:cNvSpPr txBox="1"/>
          <p:nvPr/>
        </p:nvSpPr>
        <p:spPr>
          <a:xfrm>
            <a:off x="756382" y="4064974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Stretch Wrap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6E7AE-A781-4D79-B7F4-287AA93AFBF8}"/>
              </a:ext>
            </a:extLst>
          </p:cNvPr>
          <p:cNvSpPr txBox="1"/>
          <p:nvPr/>
        </p:nvSpPr>
        <p:spPr>
          <a:xfrm>
            <a:off x="2443547" y="3758045"/>
            <a:ext cx="21382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3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Shrink Wrap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6262203-B4DA-45EE-9F42-8612428C1C73}"/>
              </a:ext>
            </a:extLst>
          </p:cNvPr>
          <p:cNvSpPr txBox="1"/>
          <p:nvPr/>
        </p:nvSpPr>
        <p:spPr>
          <a:xfrm>
            <a:off x="9672228" y="2063212"/>
            <a:ext cx="18569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Chicken Bags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9A92F1-49CE-465E-82B6-9F06AAD418EA}"/>
              </a:ext>
            </a:extLst>
          </p:cNvPr>
          <p:cNvSpPr txBox="1"/>
          <p:nvPr/>
        </p:nvSpPr>
        <p:spPr>
          <a:xfrm>
            <a:off x="5588380" y="4217602"/>
            <a:ext cx="1856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8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Baler Bags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18AAD7D-2B92-47B3-9E94-B2FFD5C9D2C3}"/>
              </a:ext>
            </a:extLst>
          </p:cNvPr>
          <p:cNvSpPr txBox="1"/>
          <p:nvPr/>
        </p:nvSpPr>
        <p:spPr>
          <a:xfrm>
            <a:off x="3460358" y="5841000"/>
            <a:ext cx="214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Agricultural Sheeting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1C946B-F3DD-4048-AE15-B461A12A76E9}"/>
              </a:ext>
            </a:extLst>
          </p:cNvPr>
          <p:cNvSpPr txBox="1"/>
          <p:nvPr/>
        </p:nvSpPr>
        <p:spPr>
          <a:xfrm>
            <a:off x="1264775" y="5711364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 sheeting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323F0E9-4BE7-4171-9936-FEB4DA9E39E4}"/>
              </a:ext>
            </a:extLst>
          </p:cNvPr>
          <p:cNvSpPr txBox="1"/>
          <p:nvPr/>
        </p:nvSpPr>
        <p:spPr>
          <a:xfrm>
            <a:off x="6185689" y="1914519"/>
            <a:ext cx="18569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8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Sheeting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B2A84F-61AE-4701-879A-4F7F2911D01D}"/>
              </a:ext>
            </a:extLst>
          </p:cNvPr>
          <p:cNvSpPr txBox="1"/>
          <p:nvPr/>
        </p:nvSpPr>
        <p:spPr>
          <a:xfrm>
            <a:off x="9797883" y="4960568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Cereals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7071345-DD0D-4F8D-9972-CF249079702E}"/>
              </a:ext>
            </a:extLst>
          </p:cNvPr>
          <p:cNvSpPr txBox="1"/>
          <p:nvPr/>
        </p:nvSpPr>
        <p:spPr>
          <a:xfrm>
            <a:off x="4498714" y="2357583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Sugar Beans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2108FE-3229-4AAC-93C0-4DCBA76F22B3}"/>
              </a:ext>
            </a:extLst>
          </p:cNvPr>
          <p:cNvSpPr txBox="1"/>
          <p:nvPr/>
        </p:nvSpPr>
        <p:spPr>
          <a:xfrm>
            <a:off x="1060610" y="1509301"/>
            <a:ext cx="20855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Margarine/Butter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EFAFE75-E4CC-4FC1-AF88-AF8E08F7712E}"/>
              </a:ext>
            </a:extLst>
          </p:cNvPr>
          <p:cNvSpPr txBox="1"/>
          <p:nvPr/>
        </p:nvSpPr>
        <p:spPr>
          <a:xfrm>
            <a:off x="1046574" y="4694656"/>
            <a:ext cx="18569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 Liners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9135B9-465A-4E36-A65E-73D847F57CC2}"/>
              </a:ext>
            </a:extLst>
          </p:cNvPr>
          <p:cNvSpPr txBox="1"/>
          <p:nvPr/>
        </p:nvSpPr>
        <p:spPr>
          <a:xfrm>
            <a:off x="1046573" y="2053018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Soap Wrappers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7AD0F5-E120-441A-9195-29C80FB40528}"/>
              </a:ext>
            </a:extLst>
          </p:cNvPr>
          <p:cNvSpPr txBox="1"/>
          <p:nvPr/>
        </p:nvSpPr>
        <p:spPr>
          <a:xfrm>
            <a:off x="5318861" y="5772182"/>
            <a:ext cx="1856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Mineral Samples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16D195-BC7B-4676-8B61-9A6759CF08A9}"/>
              </a:ext>
            </a:extLst>
          </p:cNvPr>
          <p:cNvSpPr txBox="1"/>
          <p:nvPr/>
        </p:nvSpPr>
        <p:spPr>
          <a:xfrm>
            <a:off x="6654335" y="1271036"/>
            <a:ext cx="990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W" sz="10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Carrots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3323F9-311C-46DA-8EEC-6F192A6C1CDB}"/>
              </a:ext>
            </a:extLst>
          </p:cNvPr>
          <p:cNvSpPr txBox="1"/>
          <p:nvPr/>
        </p:nvSpPr>
        <p:spPr>
          <a:xfrm>
            <a:off x="2988037" y="1704298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5A2DDFB-8E3E-44F6-ACE4-58879105A303}"/>
              </a:ext>
            </a:extLst>
          </p:cNvPr>
          <p:cNvSpPr txBox="1"/>
          <p:nvPr/>
        </p:nvSpPr>
        <p:spPr>
          <a:xfrm>
            <a:off x="2526315" y="2032435"/>
            <a:ext cx="1856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24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Refuse Bags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5A7219-0FD8-465D-8310-F5DBDA331269}"/>
              </a:ext>
            </a:extLst>
          </p:cNvPr>
          <p:cNvSpPr txBox="1"/>
          <p:nvPr/>
        </p:nvSpPr>
        <p:spPr>
          <a:xfrm>
            <a:off x="7306262" y="4317934"/>
            <a:ext cx="1856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6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Promotional Gift Bags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9135D8C-0985-4B82-9F51-1F9D3365882D}"/>
              </a:ext>
            </a:extLst>
          </p:cNvPr>
          <p:cNvSpPr txBox="1"/>
          <p:nvPr/>
        </p:nvSpPr>
        <p:spPr>
          <a:xfrm>
            <a:off x="10335065" y="4240989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 Liners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13A120C-C7A1-4BB1-AE24-E2ED4DB2A92C}"/>
              </a:ext>
            </a:extLst>
          </p:cNvPr>
          <p:cNvSpPr txBox="1"/>
          <p:nvPr/>
        </p:nvSpPr>
        <p:spPr>
          <a:xfrm>
            <a:off x="9994536" y="3666788"/>
            <a:ext cx="1856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Maputi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1535A43-253A-496A-A164-1D2E3FF0015E}"/>
              </a:ext>
            </a:extLst>
          </p:cNvPr>
          <p:cNvSpPr txBox="1"/>
          <p:nvPr/>
        </p:nvSpPr>
        <p:spPr>
          <a:xfrm>
            <a:off x="3846340" y="2760838"/>
            <a:ext cx="185693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3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Sorghum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A82759-E64F-445E-B089-8B94DA418400}"/>
              </a:ext>
            </a:extLst>
          </p:cNvPr>
          <p:cNvSpPr txBox="1"/>
          <p:nvPr/>
        </p:nvSpPr>
        <p:spPr>
          <a:xfrm>
            <a:off x="7393010" y="1258022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Amasi/Lacto</a:t>
            </a:r>
          </a:p>
        </p:txBody>
      </p:sp>
      <p:pic>
        <p:nvPicPr>
          <p:cNvPr id="43" name="Picture 42" descr="Polyfoil Logo">
            <a:extLst>
              <a:ext uri="{FF2B5EF4-FFF2-40B4-BE49-F238E27FC236}">
                <a16:creationId xmlns:a16="http://schemas.microsoft.com/office/drawing/2014/main" id="{570CBDC4-584E-47AE-94AB-78163DC38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241" y="2983826"/>
            <a:ext cx="2098430" cy="1208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1800DCB-307D-4B92-BB0C-D67FF9338095}"/>
              </a:ext>
            </a:extLst>
          </p:cNvPr>
          <p:cNvSpPr txBox="1"/>
          <p:nvPr/>
        </p:nvSpPr>
        <p:spPr>
          <a:xfrm>
            <a:off x="9938427" y="3070398"/>
            <a:ext cx="18569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6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Furniture Covers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CAE06F-2A09-48B4-8F0C-E6A032E3E5A4}"/>
              </a:ext>
            </a:extLst>
          </p:cNvPr>
          <p:cNvSpPr txBox="1"/>
          <p:nvPr/>
        </p:nvSpPr>
        <p:spPr>
          <a:xfrm>
            <a:off x="900917" y="2606873"/>
            <a:ext cx="1856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Planting Pockets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71BE51-5396-4632-8E4B-E70D392F7AFC}"/>
              </a:ext>
            </a:extLst>
          </p:cNvPr>
          <p:cNvSpPr txBox="1"/>
          <p:nvPr/>
        </p:nvSpPr>
        <p:spPr>
          <a:xfrm>
            <a:off x="7554107" y="3812276"/>
            <a:ext cx="1683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3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Crisps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066AD63-ADD0-4423-A617-BD7CEEBCA47A}"/>
              </a:ext>
            </a:extLst>
          </p:cNvPr>
          <p:cNvSpPr txBox="1"/>
          <p:nvPr/>
        </p:nvSpPr>
        <p:spPr>
          <a:xfrm>
            <a:off x="9060271" y="4543440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Sweets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331ADFC-0235-4013-AB73-25C97A37F9C2}"/>
              </a:ext>
            </a:extLst>
          </p:cNvPr>
          <p:cNvSpPr txBox="1"/>
          <p:nvPr/>
        </p:nvSpPr>
        <p:spPr>
          <a:xfrm>
            <a:off x="8234729" y="2448992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Biscuits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D74D50A-788A-4B7F-A681-2519A3651460}"/>
              </a:ext>
            </a:extLst>
          </p:cNvPr>
          <p:cNvSpPr txBox="1"/>
          <p:nvPr/>
        </p:nvSpPr>
        <p:spPr>
          <a:xfrm>
            <a:off x="9479964" y="3947486"/>
            <a:ext cx="112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Snacks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85D2B1-85F6-46BF-8331-95DA78A78EAA}"/>
              </a:ext>
            </a:extLst>
          </p:cNvPr>
          <p:cNvSpPr txBox="1"/>
          <p:nvPr/>
        </p:nvSpPr>
        <p:spPr>
          <a:xfrm>
            <a:off x="7031429" y="5041453"/>
            <a:ext cx="1856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sz="1200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Supercools</a:t>
            </a:r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CA60B691-EF65-4968-9DAC-81FB60D0C654}"/>
              </a:ext>
            </a:extLst>
          </p:cNvPr>
          <p:cNvSpPr txBox="1">
            <a:spLocks/>
          </p:cNvSpPr>
          <p:nvPr/>
        </p:nvSpPr>
        <p:spPr>
          <a:xfrm>
            <a:off x="478302" y="252066"/>
            <a:ext cx="10515600" cy="841451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123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PRODUCTS</a:t>
            </a:r>
          </a:p>
          <a:p>
            <a:r>
              <a:rPr lang="en-ZA" sz="74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FLEXIBLE  PACKAGING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53A5E89-2A24-41BD-998D-EF809E5827F3}"/>
              </a:ext>
            </a:extLst>
          </p:cNvPr>
          <p:cNvSpPr txBox="1"/>
          <p:nvPr/>
        </p:nvSpPr>
        <p:spPr>
          <a:xfrm>
            <a:off x="3916504" y="4894710"/>
            <a:ext cx="1856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Domestic Multipacks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CED816F-24A0-4086-BCAC-0450B5CB88B9}"/>
              </a:ext>
            </a:extLst>
          </p:cNvPr>
          <p:cNvSpPr txBox="1"/>
          <p:nvPr/>
        </p:nvSpPr>
        <p:spPr>
          <a:xfrm>
            <a:off x="8131803" y="3492620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Laundry bags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A6BB19B-8FA6-4A16-904C-63134D95944E}"/>
              </a:ext>
            </a:extLst>
          </p:cNvPr>
          <p:cNvSpPr txBox="1"/>
          <p:nvPr/>
        </p:nvSpPr>
        <p:spPr>
          <a:xfrm>
            <a:off x="8743760" y="5402850"/>
            <a:ext cx="1856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Baking Premix bags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F1892F2-F42E-43BE-9FF9-F2755F98FB22}"/>
              </a:ext>
            </a:extLst>
          </p:cNvPr>
          <p:cNvSpPr txBox="1"/>
          <p:nvPr/>
        </p:nvSpPr>
        <p:spPr>
          <a:xfrm>
            <a:off x="2292040" y="5245458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Putty Bags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F7C9A31-A2EA-4627-A051-7955C41B49D7}"/>
              </a:ext>
            </a:extLst>
          </p:cNvPr>
          <p:cNvSpPr txBox="1"/>
          <p:nvPr/>
        </p:nvSpPr>
        <p:spPr>
          <a:xfrm>
            <a:off x="784081" y="3123289"/>
            <a:ext cx="1856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W" b="1" dirty="0">
                <a:solidFill>
                  <a:srgbClr val="3333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Boot Slips</a:t>
            </a:r>
          </a:p>
        </p:txBody>
      </p:sp>
    </p:spTree>
    <p:extLst>
      <p:ext uri="{BB962C8B-B14F-4D97-AF65-F5344CB8AC3E}">
        <p14:creationId xmlns:p14="http://schemas.microsoft.com/office/powerpoint/2010/main" val="3077220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6744" y="1355834"/>
            <a:ext cx="10799380" cy="47611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0979" y="201504"/>
            <a:ext cx="8860221" cy="969962"/>
          </a:xfrm>
        </p:spPr>
        <p:txBody>
          <a:bodyPr>
            <a:normAutofit/>
          </a:bodyPr>
          <a:lstStyle/>
          <a:p>
            <a:r>
              <a:rPr lang="en-ZW" sz="40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CAPACITY UTILISATION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103182"/>
              </p:ext>
            </p:extLst>
          </p:nvPr>
        </p:nvGraphicFramePr>
        <p:xfrm>
          <a:off x="754993" y="1539474"/>
          <a:ext cx="10265103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93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1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EXTRUSION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PRINTING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BAGGING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OVERALL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966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6744" y="1124170"/>
            <a:ext cx="10799380" cy="548158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endParaRPr lang="en-ZW" sz="3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indent="0">
              <a:buNone/>
            </a:pPr>
            <a:r>
              <a:rPr lang="en-ZW" sz="3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Motivation</a:t>
            </a:r>
          </a:p>
          <a:p>
            <a:r>
              <a:rPr lang="en-ZW" sz="3000" dirty="0">
                <a:latin typeface="Verdana" pitchFamily="34" charset="0"/>
                <a:ea typeface="Verdana" pitchFamily="34" charset="0"/>
                <a:cs typeface="Verdana" pitchFamily="34" charset="0"/>
              </a:rPr>
              <a:t>Replacement of antiquated machinery</a:t>
            </a:r>
          </a:p>
          <a:p>
            <a:r>
              <a:rPr lang="en-ZW" sz="3000" dirty="0">
                <a:latin typeface="Verdana" pitchFamily="34" charset="0"/>
                <a:ea typeface="Verdana" pitchFamily="34" charset="0"/>
                <a:cs typeface="Verdana" pitchFamily="34" charset="0"/>
              </a:rPr>
              <a:t>Increased capacity utilisation and cost reduction.</a:t>
            </a:r>
          </a:p>
          <a:p>
            <a:r>
              <a:rPr lang="en-ZW" sz="3000" dirty="0">
                <a:latin typeface="Verdana" pitchFamily="34" charset="0"/>
                <a:ea typeface="Verdana" pitchFamily="34" charset="0"/>
                <a:cs typeface="Verdana" pitchFamily="34" charset="0"/>
              </a:rPr>
              <a:t>Penetration of export market</a:t>
            </a: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0979" y="201504"/>
            <a:ext cx="8860221" cy="969962"/>
          </a:xfrm>
        </p:spPr>
        <p:txBody>
          <a:bodyPr>
            <a:normAutofit/>
          </a:bodyPr>
          <a:lstStyle/>
          <a:p>
            <a:r>
              <a:rPr lang="en-ZW" sz="40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INVESTMENTS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1106501"/>
              </p:ext>
            </p:extLst>
          </p:nvPr>
        </p:nvGraphicFramePr>
        <p:xfrm>
          <a:off x="676166" y="1098040"/>
          <a:ext cx="10265102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7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Amount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Bottom seal machine 100mmm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US$  44 000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6 Colour Flexographic 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US$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229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560</a:t>
                      </a:r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CompAir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55kw Compressor</a:t>
                      </a:r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US$ 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30 000</a:t>
                      </a:r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2631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Tnyuke\Desktop\NMB proposal\download (8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35" y="5268668"/>
            <a:ext cx="1673051" cy="1153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15" descr="C:\Users\TNyuke\Downloads\images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635" y="4416831"/>
            <a:ext cx="1502731" cy="92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29" y="1693651"/>
            <a:ext cx="1572445" cy="1259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0" name="Picture 10" descr="C:\Users\TNyuke\Downloads\downloa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1301" y="3891516"/>
            <a:ext cx="1459021" cy="1059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1" name="Picture 12" descr="https://encrypted-tbn3.gstatic.com/images?q=tbn:ANd9GcTfDi6c6bQnVHFqt38oeSSPRNbcvclKUkL3mNG0dS-9C69rG6f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037" y="3052768"/>
            <a:ext cx="1555485" cy="492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2" name="Picture 13" descr="C:\Users\TNyuke\Downloads\okzimbabwe-logo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81" y="1880125"/>
            <a:ext cx="1449977" cy="932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3" name="Picture 14" descr="C:\Users\TNyuke\Downloads\images (2)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621" y="4527215"/>
            <a:ext cx="1140178" cy="1036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5" name="Picture 19" descr="C:\Users\TNyuke\Downloads\tm_zim1_log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35" y="3785293"/>
            <a:ext cx="1511774" cy="896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96" name="AutoShape 23" descr="data:image/jpeg;base64,/9j/4AAQSkZJRgABAQAAAQABAAD/2wCEAAkGBxATERUSERAQERQWFRUSExIXFRAYFRUVFBUWFxYRFBYaHCggHRwlHBQWITEtJikrLi4uFx8zODMsNzQ5LisBCgoKDgwNFA8PFCweHBk3Ky03LCwrLDc3NzcsLS0sNzQ3OCssNys0LDcsLCwrLCwrLDgsKysrNysrMisrLCssLP/AABEIAGQBGAMBIgACEQEDEQH/xAAcAAEAAQUBAQAAAAAAAAAAAAAABwIEBQYIAwH/xABFEAABAwICBgUJBQUHBQAAAAABAAIDBBEFEgYHEyExUSJBUnGRFDI0YXOBkqGxMzWys9EXQlN00xUjJFVigsEIcqKjw//EABsBAQACAgMAAAAAAAAAAAAAAAAEBgEFAgMH/8QAKBEBAAEABgoDAAAAAAAAAAAAAAECAxExMnEEBQYSExQzYsHhFmOi/9oADAMBAAIRAxEAPwCcUXxxsqdq3tDxCCtFRtW9oeITat7Q8QjNkq0VG1b2h4hNq3tDxCFkq0REYEREBERAREQEREBF8JTMOaD6iIgIiICIiAiIgIiICIiAiIgIiICIiDDaY+g1HsnfRQNkHJTzpj6DU+yf9FBCgaXihcdm+hWZ+FOQckyDkqkUVY1OQclc4WweUQe2i/MavBXOF+kQe2h/Masxe4VmCllLodERbh5cKiaJr2lrhdrgQRzB4hVog5j1hB9NiNRDDPUsja5pazbTWbmY1xaOlwuStnwXVhiFRBFO3FHsbKxsgaX1RIzC9j01retn72qu9n5bVPegf3bSfy8f4Qgjb9j+I/5u74qr+oqsP1fYlRVlLO6sfUxCdgkaH1HRaQRmLXOIIvbuUyogIi+OcBxICCmWJrmlrgHNIIIO8EHiCFy1rApGQYjVRQgxxsfZjA51mgsabDfuFyfFdRsqGHg9p7iFzDrOdfFa32gH/qYg6R0a9DpvYQ/ltWSWN0a9Dpv5eH8tqySAioMje0PEKPtNNakNFUCCOJtUct3lkrRkcTujIsd9t6CREWp6I6S1tYQ6TDJKSG1xJJIA53LLHlzW9Zt71td0H1F4PrIhxkjHe5o/5XpHK1wu1zXDmCD9EFaL45wAuSAOaoEzO03xCD0RUSStaLucGjmSAF4S4lA0FzpomgbyS9gAHrN0F0iLwnrYmbnyxsPJzmj6lB7ovGKqjd5sjHdzmn6L2ugIiIMNpj6DU+yf9FBCnfTH0Gp9k/6KCFA0vFC47N9Csz8QIiKKsYrnC/SIPbQ/mNVsrnC/SIPbQ/mNWYvcKzBSyl0OiItw8uEREHM2tj72qu9n5bVsOCVGlgp4hSxkwbNuxNqHey3R859+HNa9rZ+9qrvZ+W1T3oH920n8vH+EIIz8q00/hHww/wDqLatXcuPmeT+1WFsWz/u91KOnmF/s3E8OakBEGk6zNOm4dE1kYa+plBMTTfK1o3GV9uoEiw6yo80N0arsaLqmurakU4cWjK7KZHDzmsaOi1o4XsTdYbXBM92LzBxPRbE1o5Ny33e8lTHqmLf7IpMtvs+l/wB2Y5vmgsv2SYSG2Yyojd/EbUTh1+e82+SgnTDD/J6ypg2r5tm/JtXm739BpBcee+3uXWS5b1l/etd7X/5MQTnX6Uw4dhVPPIMzjBCyKMGxkeYgQ0chuJJ6gFGWCS4vj1Q9r6t9PAyxk2WZrGZr5Y2gG7nEA8T1LKa3aGR2F4ZM0EsiY1snIbWFga4+9tv9yyn/AE/VURpqmIWErZg946yxzGhju7ouHuQe0mpalyECurw/tGRpF/WzLvCj+Db4BiGSWnp6hpAcCWC7o7npwOPmOvxG/eBfmukFBv8A1BVMbqqljaRnZFKZPU2R0eQH4HFBMeGYnFU07Z4XZo5GZmngd44HkRwUEaHaN4zicLc1bURUg3Ne+R/SseEbQQXDdxJt3qQdXtV5BgIqKkOytEs4b1ljnEsaB67jxUYU2L4pi1SyljmMDXXywxExwwRt3k2ZYusLde8kcEG6P1G0zh0sQnc7mWQn6i/zWjaS4PW4LVNZFVPbmbniljJaHNBsQ5hu24Nt3rUt4dqnoWMAlmrZ39bzUTM38wGEAfNRnrc0abRTQNZUVEzJGSlrZnl5iyuZcNcd9jmHwhBLOgWOtxXD71MUbjcwTsteN5aAbhp6iCDbqXPuk1O2GsqYmOe1kc0rG9N25ocbC9+obvcpm1Bfd8v8y/8ABGoc099PrvbzfUoN+wzQLFMVY2prqsxMc0bOMgnoWGUiMENaO+5WK0t1SVNI0TQkVcbS0uDWESsFx0sovmHdvU/Yb9jH7Nn4QrlBE2uTTuopntoqR2ycWbSaUeeGuuGsj5E2JJ7lZaJapqWrp46qsqZ53StElmvFmh2/KXkFxPPeFtGsfVy3EHNnil2NQ1uQki7JG8QHAbwRvsRzUbRaG6SURPk7ZgON6eeNzfgeR+FBt2I6kqdrS6hqqiCTiA5wLSeoFzQHDxWd1O0tTFRyxVW02zKmRrs7nOO4MtZx4i28H1qNxrF0go3BtUM3+iogyE+oPZl/5UpavdPocSD2bMwzxgOfHe4LTuzsd1i4tv3hBuSIiDD6YD/A1HsnfRQTs3dl3wu/RdGuF+Kp2Tey3wC6K2p4kxNrcat1tyVClQ3N62bb7PDnTZu7Lvhd+ibN3Zd8Lv0XReyb2W+ATZN7LfALq5TubL5L9P69OdNm7su+F36K5wtjtvD0XfbRHgf4jV0Fsm9lvgE2TeyPAJync40tpLaMxwb+70rREUxVxERBzVrWhecWqbMeRdm8NcR9m3rAWcwbWxWU9PFA3D2PETGxhxdMCQ0WuRkU7GJvW0eATZN7LfAIIV/bRXf5bH8c/wDTVpimtfEKiPYtpBT53Na6RpmLg0uF8vRFjbr6lOuyb2W+ATZN7LfAIIy1waCSVWWspGZ5mNySxC15YxvaW3/ebv3dYK0fVtrBOGl9PUskdAXZsoFpIHnzugbEg8bcQe9dELF4no7RVBvUUlPMepz42Od4kXQatLrfwYNBbPLI48ImwT5yeW9oHzUEaY4lt62pmcx0Bkfm2T9z2dBoAcOdgD710/hujdDAbwUlNEebIowfEC6u34dASXGGIkm5JYwknmTZBjcNp4ZMNiZO1rojSx7RrvNLdk29/copwDQZ0zRX4HiDqcEva1ku9zQDYNc4X3G17OB4hTbLTscwxloyFpYW8BlIsR4Ln3FNCMZw2V3kRqXwk9CWB/SLRwEsYPnAbr2INvcg3eWi0wc3J5VhzOoyNHT798ZHyXngWqBpl2+J1Lqx5OZzBmDHO5yOPScPVuHqUdSab49D59XVx2/iQx/V8Sv8L1vYrHYvfBUt5Oja0n/cyw+SCatOMEfV4fPTRZWvcy0Y3Bt22LWnkN1lz5o1ik2FYgyWeCRhbmjlicMrix3nZSdxIIB42U8aC6dU2JMdkBimYAZIXEXAPB7D+836ddlslVRRSi0sccg5Oa1w+YQanTa08Fe3N5cxn+lzJWuHqILVE+t/S6krpoHUznOZEyVu0c1zGvL3RnoB1iQMnH1hTuzRyhBuKOlB5iGL9FdvoITbNFEbcLsbu7tyCOtQDgcPlsb/AOJf+CNQ3p88eX1wuPt5uscyuroKdjBZjGsHGzQAL89y8X4dASSYYiTvJLGEk8zuQfcN+xj9mz8IVyvgC+oIq0904lw3FmGxlgfTt2sOa3B7rPZfcHce9Z+i1r4NI3MavZHrbJHM0j/xsfcStwmpY3efGx26xu1p3ct6wNXoDhMjsz8PpiTxIYG378tkEd6z9YuHVVK6lpgah7yLSGN7WxkEHM3OAS7q3BXWo7RWoidLWTxuiD2CKFrtznAnM6Qt4gbmgX37ipFwzRTD6c3goqaM9oRszfERdZlAREQEREBERAREQEREBERAREQEREBERAREQERaxWab0dPO6nrHeSPG+N0gtHKw8Hxv4eog2II5WJDZHxtPnNB7wCtQ0w1f0FVFI4QRwzBriyaNoY7MBcZ7bnDvusnJpthbW5jX0oHPaNWhad626bYyQUBdK97Sx09i2NgIsS0ne52/qFvWgi7QPEZIq+kljuHGWONwH7zJSGuafVvv7gurVAWpjQ2SaoZWyMLaeHfCTf8AvZLEBzebW79/WSLKfUBERAREQEREBERAREQEREBERAREQEREBERAREQEREBERAREQEREBY3HcBpayPZ1UEczQbtzDe082niD3LJIgjt+prCb3AqB6tq76nesph2rHCIbHyRspHAyl0nydu+S3BEFLGBoAaAABYAAAADqAVSIgIiICIiAiIgIiICIiAiIgIiICIiAiIgIiICIiAiIgIiICIiAiIgIiICIiAiIgIiICIiAiIgIiICIiAiIg//Z"/>
          <p:cNvSpPr>
            <a:spLocks noChangeAspect="1" noChangeArrowheads="1"/>
          </p:cNvSpPr>
          <p:nvPr/>
        </p:nvSpPr>
        <p:spPr bwMode="auto">
          <a:xfrm>
            <a:off x="1339111" y="334611"/>
            <a:ext cx="336117" cy="305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059" tIns="48530" rIns="97059" bIns="48530"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ZA" altLang="en-US" sz="1044" dirty="0"/>
          </a:p>
        </p:txBody>
      </p:sp>
      <p:pic>
        <p:nvPicPr>
          <p:cNvPr id="24597" name="Picture 24" descr="C:\Users\TNyuke\Pictures\untitled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4029" y="3038397"/>
            <a:ext cx="1361049" cy="676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8" name="Picture 22" descr="C:\Users\Tnyuke\Desktop\NMB proposal\download (2)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6009" y="3327652"/>
            <a:ext cx="1091202" cy="932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99" name="Picture 23" descr="C:\Users\Tnyuke\Desktop\NMB proposal\download (2)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850" y="1992298"/>
            <a:ext cx="1380644" cy="107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0" name="Picture 24" descr="C:\Users\Tnyuke\Desktop\NMB proposal\download (5)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2612" y="2042306"/>
            <a:ext cx="1172643" cy="923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1" name="Picture 25" descr="C:\Users\Tnyuke\Desktop\NMB proposal\images (2)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2612" y="3194628"/>
            <a:ext cx="1257647" cy="115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603" name="Picture 28" descr="C:\Users\Tnyuke\Desktop\NMB proposal\sc-logo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7195" y="4484379"/>
            <a:ext cx="1603475" cy="1012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606" name="Straight Connector 31"/>
          <p:cNvCxnSpPr>
            <a:cxnSpLocks noChangeShapeType="1"/>
          </p:cNvCxnSpPr>
          <p:nvPr/>
        </p:nvCxnSpPr>
        <p:spPr bwMode="auto">
          <a:xfrm rot="5400000">
            <a:off x="5867812" y="4140707"/>
            <a:ext cx="4627266" cy="1508"/>
          </a:xfrm>
          <a:prstGeom prst="line">
            <a:avLst/>
          </a:prstGeom>
          <a:noFill/>
          <a:ln w="19050" algn="ctr">
            <a:solidFill>
              <a:srgbClr val="00206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607" name="TextBox 33"/>
          <p:cNvSpPr txBox="1">
            <a:spLocks noChangeArrowheads="1"/>
          </p:cNvSpPr>
          <p:nvPr/>
        </p:nvSpPr>
        <p:spPr bwMode="auto">
          <a:xfrm>
            <a:off x="419689" y="890107"/>
            <a:ext cx="3404204" cy="55399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LOCAL</a:t>
            </a:r>
          </a:p>
        </p:txBody>
      </p:sp>
      <p:sp>
        <p:nvSpPr>
          <p:cNvPr id="24608" name="TextBox 34"/>
          <p:cNvSpPr txBox="1">
            <a:spLocks noChangeArrowheads="1"/>
          </p:cNvSpPr>
          <p:nvPr/>
        </p:nvSpPr>
        <p:spPr bwMode="auto">
          <a:xfrm>
            <a:off x="7931838" y="955732"/>
            <a:ext cx="4144249" cy="553998"/>
          </a:xfrm>
          <a:prstGeom prst="rect">
            <a:avLst/>
          </a:prstGeom>
          <a:solidFill>
            <a:srgbClr val="3333FF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000" b="1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MULTINATIONALS</a:t>
            </a:r>
          </a:p>
        </p:txBody>
      </p:sp>
      <p:sp>
        <p:nvSpPr>
          <p:cNvPr id="24610" name="TextBox 14"/>
          <p:cNvSpPr txBox="1">
            <a:spLocks noChangeArrowheads="1"/>
          </p:cNvSpPr>
          <p:nvPr/>
        </p:nvSpPr>
        <p:spPr bwMode="auto">
          <a:xfrm>
            <a:off x="419689" y="251217"/>
            <a:ext cx="9837506" cy="70788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MARKETS/ KEY CUSTOMERS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640" y="5144836"/>
            <a:ext cx="1676400" cy="1257300"/>
          </a:xfrm>
          <a:prstGeom prst="rect">
            <a:avLst/>
          </a:prstGeom>
        </p:spPr>
      </p:pic>
      <p:pic>
        <p:nvPicPr>
          <p:cNvPr id="3074" name="Picture 2" descr="C:\Users\Administrator\Desktop\images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87" y="169365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istrator\Desktop\images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027" y="2881866"/>
            <a:ext cx="14287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istrator\Desktop\images fyjk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87" y="5363918"/>
            <a:ext cx="1295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istrator\Desktop\images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8" y="3907282"/>
            <a:ext cx="1560833" cy="99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533" y="4102698"/>
            <a:ext cx="1685305" cy="9452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726" y="2947795"/>
            <a:ext cx="1464078" cy="9208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042" y="1846878"/>
            <a:ext cx="1111938" cy="9302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725" y="5286314"/>
            <a:ext cx="1497753" cy="117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05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3607" y="5532437"/>
            <a:ext cx="10515600" cy="1325563"/>
          </a:xfrm>
        </p:spPr>
        <p:txBody>
          <a:bodyPr>
            <a:normAutofit/>
          </a:bodyPr>
          <a:lstStyle/>
          <a:p>
            <a:r>
              <a:rPr lang="en-ZA" sz="14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*We acquire the imported material from local distributors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0521865"/>
              </p:ext>
            </p:extLst>
          </p:nvPr>
        </p:nvGraphicFramePr>
        <p:xfrm>
          <a:off x="990600" y="1843088"/>
          <a:ext cx="10515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0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5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ZW" sz="2600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/>
                        <a:t>IMPORTED/LOCAL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High Density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Polyethylene ( HDPE)</a:t>
                      </a:r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Low Density Polyethylene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 ( LDPE)</a:t>
                      </a:r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Linear-low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Density Polyethylene ( LLDPE)</a:t>
                      </a:r>
                      <a:endParaRPr lang="en-ZW" sz="2600" dirty="0"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Calcium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Imported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Water based</a:t>
                      </a:r>
                      <a:r>
                        <a:rPr lang="en-ZW" sz="26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i</a:t>
                      </a:r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ZW" sz="26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Local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ZA" sz="40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RAW MATERIALS</a:t>
            </a:r>
          </a:p>
        </p:txBody>
      </p:sp>
    </p:spTree>
    <p:extLst>
      <p:ext uri="{BB962C8B-B14F-4D97-AF65-F5344CB8AC3E}">
        <p14:creationId xmlns:p14="http://schemas.microsoft.com/office/powerpoint/2010/main" val="3121229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322" y="1481976"/>
            <a:ext cx="5155324" cy="409828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49668" y="475043"/>
            <a:ext cx="11058554" cy="6988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ZW" sz="4000" b="1" dirty="0">
                <a:solidFill>
                  <a:srgbClr val="000099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NUMBER OF EMPLOYEES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76853" y="4309576"/>
            <a:ext cx="4508938" cy="3184635"/>
          </a:xfrm>
        </p:spPr>
        <p:txBody>
          <a:bodyPr>
            <a:norm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BULAWAYO 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(HEAD OFFICE/FACTORY)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en-ZW" altLang="en-US" sz="18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ZW" altLang="en-US" sz="18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Staff Compliment : Forty-seven (47)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en-ZW" altLang="en-US" sz="18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ZW" altLang="en-US" sz="18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Address</a:t>
            </a:r>
            <a:r>
              <a:rPr lang="en-US" altLang="en-US" sz="18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: 8 Wakefield Road, Belmont 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en-US" altLang="en-US" sz="18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endParaRPr lang="en-ZW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7864986" y="1308180"/>
            <a:ext cx="4116807" cy="44458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HARARE 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>
                <a:solidFill>
                  <a:srgbClr val="92D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(SALES OFFICE)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en-US" altLang="en-US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Staff Compliment : Four (4)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en-US" altLang="en-US" sz="18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Address : 2 Barrow     Road, Southerton </a:t>
            </a:r>
          </a:p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lang="en-US" altLang="en-US" sz="18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endParaRPr lang="en-ZW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5674081" y="4128153"/>
            <a:ext cx="80333" cy="181423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6314088" y="2674806"/>
            <a:ext cx="105872" cy="150863"/>
          </a:xfrm>
          <a:prstGeom prst="flowChartConnector">
            <a:avLst/>
          </a:prstGeom>
          <a:solidFill>
            <a:srgbClr val="00B05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W" dirty="0">
              <a:solidFill>
                <a:prstClr val="white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2904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Constantia Flexibles">
      <a:dk1>
        <a:srgbClr val="B31B34"/>
      </a:dk1>
      <a:lt1>
        <a:srgbClr val="FFFFFF"/>
      </a:lt1>
      <a:dk2>
        <a:srgbClr val="4E6172"/>
      </a:dk2>
      <a:lt2>
        <a:srgbClr val="84929F"/>
      </a:lt2>
      <a:accent1>
        <a:srgbClr val="B31B34"/>
      </a:accent1>
      <a:accent2>
        <a:srgbClr val="F02233"/>
      </a:accent2>
      <a:accent3>
        <a:srgbClr val="4E6172"/>
      </a:accent3>
      <a:accent4>
        <a:srgbClr val="84929F"/>
      </a:accent4>
      <a:accent5>
        <a:srgbClr val="BFBFBF"/>
      </a:accent5>
      <a:accent6>
        <a:srgbClr val="D8D8D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19050">
          <a:noFill/>
        </a:ln>
      </a:spPr>
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<a:prstTxWarp prst="textNoShape">
          <a:avLst/>
        </a:prstTxWarp>
        <a:noAutofit/>
      </a:bodyPr>
      <a:lstStyle>
        <a:defPPr marL="285750" indent="-285750">
          <a:spcBef>
            <a:spcPts val="600"/>
          </a:spcBef>
          <a:spcAft>
            <a:spcPts val="0"/>
          </a:spcAft>
          <a:buClr>
            <a:schemeClr val="tx1"/>
          </a:buClr>
          <a:buFont typeface="Wingdings" panose="05000000000000000000" pitchFamily="2" charset="2"/>
          <a:buChar char="§"/>
          <a:defRPr sz="1600" dirty="0" err="1" smtClean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 marL="285750" indent="-285750">
          <a:buClr>
            <a:schemeClr val="tx1"/>
          </a:buClr>
          <a:buFont typeface="Wingdings" panose="05000000000000000000" pitchFamily="2" charset="2"/>
          <a:buChar char="§"/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5_Office-Design">
  <a:themeElements>
    <a:clrScheme name="Constantia Flexibles">
      <a:dk1>
        <a:srgbClr val="B31B34"/>
      </a:dk1>
      <a:lt1>
        <a:srgbClr val="FFFFFF"/>
      </a:lt1>
      <a:dk2>
        <a:srgbClr val="4E6172"/>
      </a:dk2>
      <a:lt2>
        <a:srgbClr val="84929F"/>
      </a:lt2>
      <a:accent1>
        <a:srgbClr val="B31B34"/>
      </a:accent1>
      <a:accent2>
        <a:srgbClr val="F02233"/>
      </a:accent2>
      <a:accent3>
        <a:srgbClr val="4E6172"/>
      </a:accent3>
      <a:accent4>
        <a:srgbClr val="84929F"/>
      </a:accent4>
      <a:accent5>
        <a:srgbClr val="BFBFBF"/>
      </a:accent5>
      <a:accent6>
        <a:srgbClr val="D8D8D8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 w="19050">
          <a:noFill/>
        </a:ln>
      </a:spPr>
      <a:bodyPr rot="0" spcFirstLastPara="0" vertOverflow="overflow" horzOverflow="overflow" vert="horz" wrap="square" lIns="108000" tIns="108000" rIns="108000" bIns="108000" numCol="1" spcCol="0" rtlCol="0" fromWordArt="0" anchor="t" anchorCtr="0" forceAA="0" compatLnSpc="1">
        <a:prstTxWarp prst="textNoShape">
          <a:avLst/>
        </a:prstTxWarp>
        <a:noAutofit/>
      </a:bodyPr>
      <a:lstStyle>
        <a:defPPr marL="285750" indent="-285750">
          <a:spcBef>
            <a:spcPts val="600"/>
          </a:spcBef>
          <a:spcAft>
            <a:spcPts val="0"/>
          </a:spcAft>
          <a:buClr>
            <a:schemeClr val="tx1"/>
          </a:buClr>
          <a:buFont typeface="Wingdings" panose="05000000000000000000" pitchFamily="2" charset="2"/>
          <a:buChar char="§"/>
          <a:defRPr sz="1600" dirty="0" err="1" smtClean="0">
            <a:solidFill>
              <a:schemeClr val="tx2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 marL="285750" indent="-285750">
          <a:buClr>
            <a:schemeClr val="tx1"/>
          </a:buClr>
          <a:buFont typeface="Wingdings" panose="05000000000000000000" pitchFamily="2" charset="2"/>
          <a:buChar char="§"/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Generic Template">
  <a:themeElements>
    <a:clrScheme name="Deloitte 1">
      <a:dk1>
        <a:srgbClr val="000000"/>
      </a:dk1>
      <a:lt1>
        <a:srgbClr val="FFFFFF"/>
      </a:lt1>
      <a:dk2>
        <a:srgbClr val="002776"/>
      </a:dk2>
      <a:lt2>
        <a:srgbClr val="FFFFFF"/>
      </a:lt2>
      <a:accent1>
        <a:srgbClr val="002776"/>
      </a:accent1>
      <a:accent2>
        <a:srgbClr val="92D400"/>
      </a:accent2>
      <a:accent3>
        <a:srgbClr val="00A1DE"/>
      </a:accent3>
      <a:accent4>
        <a:srgbClr val="3C8A2E"/>
      </a:accent4>
      <a:accent5>
        <a:srgbClr val="72C7E7"/>
      </a:accent5>
      <a:accent6>
        <a:srgbClr val="C9DD03"/>
      </a:accent6>
      <a:hlink>
        <a:srgbClr val="00A1DE"/>
      </a:hlink>
      <a:folHlink>
        <a:srgbClr val="72C7E7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5786</TotalTime>
  <Words>360</Words>
  <Application>Microsoft Office PowerPoint</Application>
  <PresentationFormat>Widescreen</PresentationFormat>
  <Paragraphs>147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Verdana</vt:lpstr>
      <vt:lpstr>Wingdings</vt:lpstr>
      <vt:lpstr>Office Theme</vt:lpstr>
      <vt:lpstr>Office-Design</vt:lpstr>
      <vt:lpstr>5_Office-Design</vt:lpstr>
      <vt:lpstr>Generic Template</vt:lpstr>
      <vt:lpstr>             POLYFOIL ZIMBABWE (PRIVATE) LIMITED  </vt:lpstr>
      <vt:lpstr>BACKGROUND INFORMATION</vt:lpstr>
      <vt:lpstr>PowerPoint Presentation</vt:lpstr>
      <vt:lpstr>PowerPoint Presentation</vt:lpstr>
      <vt:lpstr>CAPACITY UTILISATION</vt:lpstr>
      <vt:lpstr>INVESTMENTS</vt:lpstr>
      <vt:lpstr>PowerPoint Presentation</vt:lpstr>
      <vt:lpstr>*We acquire the imported material from local distributors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</dc:title>
  <dc:creator>Takudzwa</dc:creator>
  <cp:lastModifiedBy>Musoka Banda</cp:lastModifiedBy>
  <cp:revision>525</cp:revision>
  <cp:lastPrinted>2017-03-20T10:47:22Z</cp:lastPrinted>
  <dcterms:created xsi:type="dcterms:W3CDTF">2017-01-08T14:14:36Z</dcterms:created>
  <dcterms:modified xsi:type="dcterms:W3CDTF">2021-08-27T12:53:58Z</dcterms:modified>
</cp:coreProperties>
</file>